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7" r:id="rId4"/>
    <p:sldMasterId id="2147483660" r:id="rId5"/>
    <p:sldMasterId id="2147483724" r:id="rId6"/>
    <p:sldMasterId id="2147483702" r:id="rId7"/>
    <p:sldMasterId id="2147483679" r:id="rId8"/>
  </p:sldMasterIdLst>
  <p:notesMasterIdLst>
    <p:notesMasterId r:id="rId52"/>
  </p:notesMasterIdLst>
  <p:handoutMasterIdLst>
    <p:handoutMasterId r:id="rId53"/>
  </p:handoutMasterIdLst>
  <p:sldIdLst>
    <p:sldId id="1692" r:id="rId9"/>
    <p:sldId id="579" r:id="rId10"/>
    <p:sldId id="1703" r:id="rId11"/>
    <p:sldId id="1704" r:id="rId12"/>
    <p:sldId id="1710" r:id="rId13"/>
    <p:sldId id="1705" r:id="rId14"/>
    <p:sldId id="1706" r:id="rId15"/>
    <p:sldId id="1707" r:id="rId16"/>
    <p:sldId id="1708" r:id="rId17"/>
    <p:sldId id="1685" r:id="rId18"/>
    <p:sldId id="1709" r:id="rId19"/>
    <p:sldId id="1711" r:id="rId20"/>
    <p:sldId id="1718" r:id="rId21"/>
    <p:sldId id="1712" r:id="rId22"/>
    <p:sldId id="1665" r:id="rId23"/>
    <p:sldId id="1713" r:id="rId24"/>
    <p:sldId id="1714" r:id="rId25"/>
    <p:sldId id="672" r:id="rId26"/>
    <p:sldId id="1715" r:id="rId27"/>
    <p:sldId id="674" r:id="rId28"/>
    <p:sldId id="1658" r:id="rId29"/>
    <p:sldId id="1587" r:id="rId30"/>
    <p:sldId id="1716" r:id="rId31"/>
    <p:sldId id="1688" r:id="rId32"/>
    <p:sldId id="309" r:id="rId33"/>
    <p:sldId id="1667" r:id="rId34"/>
    <p:sldId id="544" r:id="rId35"/>
    <p:sldId id="1717" r:id="rId36"/>
    <p:sldId id="640" r:id="rId37"/>
    <p:sldId id="1693" r:id="rId38"/>
    <p:sldId id="1719" r:id="rId39"/>
    <p:sldId id="1721" r:id="rId40"/>
    <p:sldId id="1720" r:id="rId41"/>
    <p:sldId id="1722" r:id="rId42"/>
    <p:sldId id="1695" r:id="rId43"/>
    <p:sldId id="1696" r:id="rId44"/>
    <p:sldId id="1700" r:id="rId45"/>
    <p:sldId id="1701" r:id="rId46"/>
    <p:sldId id="1723" r:id="rId47"/>
    <p:sldId id="1724" r:id="rId48"/>
    <p:sldId id="1698" r:id="rId49"/>
    <p:sldId id="385" r:id="rId50"/>
    <p:sldId id="555" r:id="rId5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000099"/>
    <a:srgbClr val="0000CC"/>
    <a:srgbClr val="004785"/>
    <a:srgbClr val="DAE3F3"/>
    <a:srgbClr val="FBB03F"/>
    <a:srgbClr val="ED7D31"/>
    <a:srgbClr val="FBB040"/>
    <a:srgbClr val="4472C4"/>
    <a:srgbClr val="9412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E07702-051E-4155-BB12-4883AD44BAF7}" v="552" dt="2025-01-16T16:54:41.1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8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handoutMaster" Target="handoutMasters/handoutMaster1.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75257F-871B-42E5-B1B5-6CD7DA0D8B08}"/>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F5C93C2-4C0A-4751-ABB9-3B00F35AC54C}"/>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59FC7863-F5D5-4109-8AF8-8B3EFCF15FBD}" type="datetimeFigureOut">
              <a:rPr lang="en-US" smtClean="0"/>
              <a:t>1/17/2025</a:t>
            </a:fld>
            <a:endParaRPr lang="en-US"/>
          </a:p>
        </p:txBody>
      </p:sp>
      <p:sp>
        <p:nvSpPr>
          <p:cNvPr id="4" name="Footer Placeholder 3">
            <a:extLst>
              <a:ext uri="{FF2B5EF4-FFF2-40B4-BE49-F238E27FC236}">
                <a16:creationId xmlns:a16="http://schemas.microsoft.com/office/drawing/2014/main" id="{C61AFA14-0DA9-4BAC-BC36-CE69DD1D99D5}"/>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4DA784-8B3F-4310-AE8B-97DF06DAF4E3}"/>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72B3F1C6-8AB2-4AA5-A358-084BB9D1CE78}" type="slidenum">
              <a:rPr lang="en-US" smtClean="0"/>
              <a:t>‹#›</a:t>
            </a:fld>
            <a:endParaRPr lang="en-US"/>
          </a:p>
        </p:txBody>
      </p:sp>
    </p:spTree>
    <p:extLst>
      <p:ext uri="{BB962C8B-B14F-4D97-AF65-F5344CB8AC3E}">
        <p14:creationId xmlns:p14="http://schemas.microsoft.com/office/powerpoint/2010/main" val="33787043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169920" cy="481727"/>
          </a:xfrm>
          <a:prstGeom prst="rect">
            <a:avLst/>
          </a:prstGeom>
        </p:spPr>
        <p:txBody>
          <a:bodyPr vert="horz" lIns="96042" tIns="48019" rIns="96042" bIns="48019" rtlCol="0"/>
          <a:lstStyle>
            <a:lvl1pPr algn="l">
              <a:defRPr sz="1300"/>
            </a:lvl1pPr>
          </a:lstStyle>
          <a:p>
            <a:endParaRPr lang="en-US"/>
          </a:p>
        </p:txBody>
      </p:sp>
      <p:sp>
        <p:nvSpPr>
          <p:cNvPr id="3" name="Date Placeholder 2"/>
          <p:cNvSpPr>
            <a:spLocks noGrp="1"/>
          </p:cNvSpPr>
          <p:nvPr>
            <p:ph type="dt" idx="1"/>
          </p:nvPr>
        </p:nvSpPr>
        <p:spPr>
          <a:xfrm>
            <a:off x="4143587" y="2"/>
            <a:ext cx="3169920" cy="481727"/>
          </a:xfrm>
          <a:prstGeom prst="rect">
            <a:avLst/>
          </a:prstGeom>
        </p:spPr>
        <p:txBody>
          <a:bodyPr vert="horz" lIns="96042" tIns="48019" rIns="96042" bIns="48019" rtlCol="0"/>
          <a:lstStyle>
            <a:lvl1pPr algn="r">
              <a:defRPr sz="1300"/>
            </a:lvl1pPr>
          </a:lstStyle>
          <a:p>
            <a:fld id="{DFE751F7-6473-46A8-A4E3-20A89BB443E6}" type="datetimeFigureOut">
              <a:rPr lang="en-US" smtClean="0"/>
              <a:t>1/17/2025</a:t>
            </a:fld>
            <a:endParaRPr lang="en-US"/>
          </a:p>
        </p:txBody>
      </p:sp>
      <p:sp>
        <p:nvSpPr>
          <p:cNvPr id="4" name="Slide Image Placeholder 3"/>
          <p:cNvSpPr>
            <a:spLocks noGrp="1" noRot="1" noChangeAspect="1"/>
          </p:cNvSpPr>
          <p:nvPr>
            <p:ph type="sldImg" idx="2"/>
          </p:nvPr>
        </p:nvSpPr>
        <p:spPr>
          <a:xfrm>
            <a:off x="779463" y="1200150"/>
            <a:ext cx="5756275" cy="3238500"/>
          </a:xfrm>
          <a:prstGeom prst="rect">
            <a:avLst/>
          </a:prstGeom>
          <a:noFill/>
          <a:ln w="12700">
            <a:solidFill>
              <a:prstClr val="black"/>
            </a:solidFill>
          </a:ln>
        </p:spPr>
        <p:txBody>
          <a:bodyPr vert="horz" lIns="96042" tIns="48019" rIns="96042" bIns="48019" rtlCol="0" anchor="ctr"/>
          <a:lstStyle/>
          <a:p>
            <a:endParaRPr lang="en-US"/>
          </a:p>
        </p:txBody>
      </p:sp>
      <p:sp>
        <p:nvSpPr>
          <p:cNvPr id="5" name="Notes Placeholder 4"/>
          <p:cNvSpPr>
            <a:spLocks noGrp="1"/>
          </p:cNvSpPr>
          <p:nvPr>
            <p:ph type="body" sz="quarter" idx="3"/>
          </p:nvPr>
        </p:nvSpPr>
        <p:spPr>
          <a:xfrm>
            <a:off x="731521" y="4620580"/>
            <a:ext cx="5852160" cy="3780473"/>
          </a:xfrm>
          <a:prstGeom prst="rect">
            <a:avLst/>
          </a:prstGeom>
        </p:spPr>
        <p:txBody>
          <a:bodyPr vert="horz" lIns="96042" tIns="48019" rIns="96042" bIns="4801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7"/>
            <a:ext cx="3169920" cy="481726"/>
          </a:xfrm>
          <a:prstGeom prst="rect">
            <a:avLst/>
          </a:prstGeom>
        </p:spPr>
        <p:txBody>
          <a:bodyPr vert="horz" lIns="96042" tIns="48019" rIns="96042" bIns="48019"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7"/>
            <a:ext cx="3169920" cy="481726"/>
          </a:xfrm>
          <a:prstGeom prst="rect">
            <a:avLst/>
          </a:prstGeom>
        </p:spPr>
        <p:txBody>
          <a:bodyPr vert="horz" lIns="96042" tIns="48019" rIns="96042" bIns="48019" rtlCol="0" anchor="b"/>
          <a:lstStyle>
            <a:lvl1pPr algn="r">
              <a:defRPr sz="1300"/>
            </a:lvl1pPr>
          </a:lstStyle>
          <a:p>
            <a:fld id="{FBB01B85-64D8-4358-8FFF-C407456D068B}" type="slidenum">
              <a:rPr lang="en-US" smtClean="0"/>
              <a:t>‹#›</a:t>
            </a:fld>
            <a:endParaRPr lang="en-US"/>
          </a:p>
        </p:txBody>
      </p:sp>
    </p:spTree>
    <p:extLst>
      <p:ext uri="{BB962C8B-B14F-4D97-AF65-F5344CB8AC3E}">
        <p14:creationId xmlns:p14="http://schemas.microsoft.com/office/powerpoint/2010/main" val="365964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9D873-C087-DFDD-FB09-61BDFE1422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F0249B-DE2A-FB09-C749-E893988968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A0AEAA-BCD7-2756-780F-A91E905CEB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C7D9D26-849F-7B07-B6AE-761F2C107A99}"/>
              </a:ext>
            </a:extLst>
          </p:cNvPr>
          <p:cNvSpPr>
            <a:spLocks noGrp="1"/>
          </p:cNvSpPr>
          <p:nvPr>
            <p:ph type="sldNum" sz="quarter" idx="5"/>
          </p:nvPr>
        </p:nvSpPr>
        <p:spPr/>
        <p:txBody>
          <a:bodyPr/>
          <a:lstStyle/>
          <a:p>
            <a:fld id="{FBB01B85-64D8-4358-8FFF-C407456D068B}" type="slidenum">
              <a:rPr lang="en-US" smtClean="0"/>
              <a:t>1</a:t>
            </a:fld>
            <a:endParaRPr lang="en-US"/>
          </a:p>
        </p:txBody>
      </p:sp>
    </p:spTree>
    <p:extLst>
      <p:ext uri="{BB962C8B-B14F-4D97-AF65-F5344CB8AC3E}">
        <p14:creationId xmlns:p14="http://schemas.microsoft.com/office/powerpoint/2010/main" val="2351536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let’s take a look at what Behavioral Finance is.</a:t>
            </a:r>
          </a:p>
          <a:p>
            <a:endParaRPr lang="en-US"/>
          </a:p>
          <a:p>
            <a:r>
              <a:rPr lang="en-US"/>
              <a:t>My #1 rule of investing is not Buy Low / Sell High, instead it is this quote from Seth Klarman – human behavior will lead to overreactions in both directions.</a:t>
            </a:r>
          </a:p>
          <a:p>
            <a:endParaRPr lang="en-US"/>
          </a:p>
          <a:p>
            <a:r>
              <a:rPr lang="en-US"/>
              <a:t>We must be aware of our emotions. We’ve been discussing the behavioral cycle of investors for over 20 years. These are the emotions psychologists said we all experience at various times. Now each person is different, but each person to some degree will go through this cycle. </a:t>
            </a:r>
          </a:p>
          <a:p>
            <a:endParaRPr lang="en-US"/>
          </a:p>
          <a:p>
            <a:r>
              <a:rPr lang="en-US"/>
              <a:t>The consensus of the market is what matters in the big picture. I argued at the start of the year the market was euphoric. Everyone was downright giddy looking at the prospects of stocks as we started the year. </a:t>
            </a:r>
          </a:p>
          <a:p>
            <a:endParaRPr lang="en-US"/>
          </a:p>
          <a:p>
            <a:r>
              <a:rPr lang="en-US"/>
              <a:t>(Animation) As the Coronavirus came to our shores in late February we saw Anxiety kick in and then a rapid move down in March.</a:t>
            </a:r>
          </a:p>
          <a:p>
            <a:endParaRPr lang="en-US"/>
          </a:p>
          <a:p>
            <a:r>
              <a:rPr lang="en-US"/>
              <a:t>After the Fed stepped in with some massive programs to stop the bleeding, the markets reversed back-up. (Animation) Based on my experience managing money the last 25 years I’m seeing some people who are downright delusional if not euphoric about the recovery. Overall, I believe the market is in the denial phase.  We had structural issues before COVID and the solutions have created even greater structural issues. </a:t>
            </a:r>
          </a:p>
          <a:p>
            <a:endParaRPr lang="en-US"/>
          </a:p>
          <a:p>
            <a:r>
              <a:rPr lang="en-US"/>
              <a:t>The key here is our brains do not like surprises. They like the rush of making money and begin to believe it is “normal”. When reality sets in our brains can react harshly, which can lead to severe damage to the financial plan. Advisors are prone to these same emotions.</a:t>
            </a:r>
          </a:p>
        </p:txBody>
      </p:sp>
      <p:sp>
        <p:nvSpPr>
          <p:cNvPr id="4" name="Slide Number Placeholder 3"/>
          <p:cNvSpPr>
            <a:spLocks noGrp="1"/>
          </p:cNvSpPr>
          <p:nvPr>
            <p:ph type="sldNum" sz="quarter" idx="10"/>
          </p:nvPr>
        </p:nvSpPr>
        <p:spPr/>
        <p:txBody>
          <a:bodyPr/>
          <a:lstStyle/>
          <a:p>
            <a:fld id="{FBB01B85-64D8-4358-8FFF-C407456D068B}" type="slidenum">
              <a:rPr lang="en-US" smtClean="0"/>
              <a:t>25</a:t>
            </a:fld>
            <a:endParaRPr lang="en-US"/>
          </a:p>
        </p:txBody>
      </p:sp>
    </p:spTree>
    <p:extLst>
      <p:ext uri="{BB962C8B-B14F-4D97-AF65-F5344CB8AC3E}">
        <p14:creationId xmlns:p14="http://schemas.microsoft.com/office/powerpoint/2010/main" val="3193015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we’ve found in practice is it is best to combine multiple investment strategies to take advantage of the different factors. In addition to the AmeriGuard and Cornerstone models I discussed, we also use factors based on our economic model and in the fixed income markets. The key is all of these is they are designed to fit with the overall plan. This also helps to segment off the portfolio into specific buckets and allows clients to stay invested in the overall portfolio. </a:t>
            </a:r>
          </a:p>
          <a:p>
            <a:endParaRPr lang="en-US"/>
          </a:p>
          <a:p>
            <a:r>
              <a:rPr lang="en-US"/>
              <a:t>At SEM we create a customized portfolio. We actually have three distinct investment styles with three different processes. In brief………….</a:t>
            </a:r>
          </a:p>
          <a:p>
            <a:endParaRPr lang="en-US"/>
          </a:p>
          <a:p>
            <a:r>
              <a:rPr lang="en-US"/>
              <a:t>Let’s use the median risk tolerance level of 20% as an example. Our goal is to have as much money invested in the stock market, so that would lead to us using our “strategic” models – either Cornerstone or AmeriGuard. We usually start with one that matches your personality. Let’s use Growth.</a:t>
            </a:r>
          </a:p>
          <a:p>
            <a:endParaRPr lang="en-US"/>
          </a:p>
          <a:p>
            <a:r>
              <a:rPr lang="en-US"/>
              <a:t>We then want to use a Dynamic model, which uses SEM’s economic model to adjust allocations. With a 20% risk tolerance we’d probably use Dynamic Income to offset some of the risks of the Growth model.</a:t>
            </a:r>
          </a:p>
          <a:p>
            <a:endParaRPr lang="en-US"/>
          </a:p>
          <a:p>
            <a:r>
              <a:rPr lang="en-US"/>
              <a:t>Finally, we’d use our Tactical Models to pull the risk down even more. These models are watched daily and are designed to lower the overall risk in the account. Tactical Bond is our most popular and useful model in this sense. We also have a Biblically Responsible Cornerstone Bond model as well.</a:t>
            </a:r>
          </a:p>
          <a:p>
            <a:endParaRPr lang="en-US"/>
          </a:p>
          <a:p>
            <a:r>
              <a:rPr lang="en-US"/>
              <a:t>The blended portfolio gives you a truly unique experience. Having the money in different “buckets” is a way to keep you invested with your long-term money because the other buckets are pulling the risk in the portfolio down. The beauty of this is it can be adjusted at any time via our online Risk Questionnaire. </a:t>
            </a:r>
          </a:p>
          <a:p>
            <a:endParaRPr lang="en-US"/>
          </a:p>
          <a:p>
            <a:r>
              <a:rPr lang="en-US"/>
              <a:t>HERE IS THE KEY: At SEM we’ve created a platform where your biases can be overcome. With 3 distinct investment strategies and a wide range of models, including those which utilize outside investment managers you don’t have to be right with your investment outlook. You can still take advantage of the various factors along with any new innovations that take place in the future. You can focus on what you do best – financial planning.</a:t>
            </a:r>
          </a:p>
          <a:p>
            <a:endParaRPr lang="en-US"/>
          </a:p>
        </p:txBody>
      </p:sp>
      <p:sp>
        <p:nvSpPr>
          <p:cNvPr id="4" name="Slide Number Placeholder 3"/>
          <p:cNvSpPr>
            <a:spLocks noGrp="1"/>
          </p:cNvSpPr>
          <p:nvPr>
            <p:ph type="sldNum" sz="quarter" idx="5"/>
          </p:nvPr>
        </p:nvSpPr>
        <p:spPr/>
        <p:txBody>
          <a:bodyPr/>
          <a:lstStyle/>
          <a:p>
            <a:fld id="{FBB01B85-64D8-4358-8FFF-C407456D068B}" type="slidenum">
              <a:rPr lang="en-US" smtClean="0"/>
              <a:t>26</a:t>
            </a:fld>
            <a:endParaRPr lang="en-US"/>
          </a:p>
        </p:txBody>
      </p:sp>
    </p:spTree>
    <p:extLst>
      <p:ext uri="{BB962C8B-B14F-4D97-AF65-F5344CB8AC3E}">
        <p14:creationId xmlns:p14="http://schemas.microsoft.com/office/powerpoint/2010/main" val="1452977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7363" y="731838"/>
            <a:ext cx="6503987" cy="3659187"/>
          </a:xfrm>
        </p:spPr>
      </p:sp>
      <p:sp>
        <p:nvSpPr>
          <p:cNvPr id="3" name="Notes Placeholder 2"/>
          <p:cNvSpPr>
            <a:spLocks noGrp="1"/>
          </p:cNvSpPr>
          <p:nvPr>
            <p:ph type="body" idx="1"/>
          </p:nvPr>
        </p:nvSpPr>
        <p:spPr/>
        <p:txBody>
          <a:bodyPr/>
          <a:lstStyle/>
          <a:p>
            <a:r>
              <a:rPr lang="en-US"/>
              <a:t>Let’s go back to our Behavioral Portfolio Pyramid. This is the key reason it is segmented. You don’t have to do ALL of them. In fact, we’ve found successful advisors focus on what they are good at and outsource the rest.</a:t>
            </a:r>
          </a:p>
          <a:p>
            <a:endParaRPr lang="en-US"/>
          </a:p>
          <a:p>
            <a:r>
              <a:rPr lang="en-US"/>
              <a:t>Whether you decide to do all of this yourself is truly up to you, what you enjoy doing, and where you want your practice to go. </a:t>
            </a:r>
          </a:p>
        </p:txBody>
      </p:sp>
      <p:sp>
        <p:nvSpPr>
          <p:cNvPr id="4" name="Slide Number Placeholder 3"/>
          <p:cNvSpPr>
            <a:spLocks noGrp="1"/>
          </p:cNvSpPr>
          <p:nvPr>
            <p:ph type="sldNum" sz="quarter" idx="10"/>
          </p:nvPr>
        </p:nvSpPr>
        <p:spPr/>
        <p:txBody>
          <a:bodyPr/>
          <a:lstStyle/>
          <a:p>
            <a:pPr defTabSz="925867">
              <a:defRPr/>
            </a:pPr>
            <a:fld id="{55D85C56-B7DF-4669-B5AB-EBA6946AB33F}" type="slidenum">
              <a:rPr lang="en-US">
                <a:solidFill>
                  <a:prstClr val="black"/>
                </a:solidFill>
                <a:latin typeface="Calibri" panose="020F0502020204030204"/>
              </a:rPr>
              <a:pPr defTabSz="925867">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4267931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Patrick Henry – 1799 </a:t>
            </a:r>
            <a:r>
              <a:rPr lang="en-US" b="0" i="0">
                <a:solidFill>
                  <a:srgbClr val="E8E8E8"/>
                </a:solidFill>
                <a:effectLst/>
                <a:latin typeface="Google Sans"/>
              </a:rPr>
              <a:t>"Let us trust God, and our better judgment to set us right hereafter. United we stand, divided we fall. </a:t>
            </a:r>
          </a:p>
          <a:p>
            <a:r>
              <a:rPr lang="en-US"/>
              <a:t>(also Jesus in Matthew 12:25  -- every kingdom divided against itself will be ruined, and every city or household divided against itself will not stand.”)</a:t>
            </a:r>
          </a:p>
        </p:txBody>
      </p:sp>
      <p:sp>
        <p:nvSpPr>
          <p:cNvPr id="4" name="Slide Number Placeholder 3"/>
          <p:cNvSpPr>
            <a:spLocks noGrp="1"/>
          </p:cNvSpPr>
          <p:nvPr>
            <p:ph type="sldNum" sz="quarter" idx="5"/>
          </p:nvPr>
        </p:nvSpPr>
        <p:spPr/>
        <p:txBody>
          <a:bodyPr/>
          <a:lstStyle/>
          <a:p>
            <a:fld id="{FBB01B85-64D8-4358-8FFF-C407456D068B}" type="slidenum">
              <a:rPr lang="en-US" smtClean="0"/>
              <a:t>28</a:t>
            </a:fld>
            <a:endParaRPr lang="en-US"/>
          </a:p>
        </p:txBody>
      </p:sp>
    </p:spTree>
    <p:extLst>
      <p:ext uri="{BB962C8B-B14F-4D97-AF65-F5344CB8AC3E}">
        <p14:creationId xmlns:p14="http://schemas.microsoft.com/office/powerpoint/2010/main" val="785735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lot of resources – check out our blog under the Market Insights tab --- use our risk questionnaire</a:t>
            </a:r>
          </a:p>
          <a:p>
            <a:endParaRPr lang="en-US"/>
          </a:p>
          <a:p>
            <a:r>
              <a:rPr lang="en-US"/>
              <a:t>Follow us on social media (including TikTok and Instagram)</a:t>
            </a:r>
          </a:p>
          <a:p>
            <a:endParaRPr lang="en-US"/>
          </a:p>
          <a:p>
            <a:endParaRPr lang="en-US"/>
          </a:p>
          <a:p>
            <a:r>
              <a:rPr lang="en-US"/>
              <a:t>Thank you for your time. I’d encourage you to check out our website. We’ve been posting all kinds of content in the blog. There’s a subscribe link if you’d like to stay up-to-date. We also have our risk questionnaire available. It’s 10 questions and we’ll forward the results to your investment advisor to start a conversation about your portfolio.</a:t>
            </a:r>
          </a:p>
          <a:p>
            <a:endParaRPr lang="en-US"/>
          </a:p>
          <a:p>
            <a:r>
              <a:rPr lang="en-US"/>
              <a:t>Let’s see if we have any questions…….</a:t>
            </a:r>
          </a:p>
        </p:txBody>
      </p:sp>
      <p:sp>
        <p:nvSpPr>
          <p:cNvPr id="4" name="Slide Number Placeholder 3"/>
          <p:cNvSpPr>
            <a:spLocks noGrp="1"/>
          </p:cNvSpPr>
          <p:nvPr>
            <p:ph type="sldNum" sz="quarter" idx="5"/>
          </p:nvPr>
        </p:nvSpPr>
        <p:spPr/>
        <p:txBody>
          <a:bodyPr/>
          <a:lstStyle/>
          <a:p>
            <a:fld id="{FBB01B85-64D8-4358-8FFF-C407456D068B}" type="slidenum">
              <a:rPr lang="en-US" smtClean="0"/>
              <a:t>29</a:t>
            </a:fld>
            <a:endParaRPr lang="en-US"/>
          </a:p>
        </p:txBody>
      </p:sp>
    </p:spTree>
    <p:extLst>
      <p:ext uri="{BB962C8B-B14F-4D97-AF65-F5344CB8AC3E}">
        <p14:creationId xmlns:p14="http://schemas.microsoft.com/office/powerpoint/2010/main" val="3309362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9FF94-3C41-1973-4463-7680618A7E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5DC7B6-1C21-A1DF-D92F-C0C8B6AB39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F04C9F-F670-5FD8-ECDD-92E85A4A9362}"/>
              </a:ext>
            </a:extLst>
          </p:cNvPr>
          <p:cNvSpPr>
            <a:spLocks noGrp="1"/>
          </p:cNvSpPr>
          <p:nvPr>
            <p:ph type="body" idx="1"/>
          </p:nvPr>
        </p:nvSpPr>
        <p:spPr/>
        <p:txBody>
          <a:bodyPr/>
          <a:lstStyle/>
          <a:p>
            <a:r>
              <a:rPr lang="en-US"/>
              <a:t>In general this is how it looks. Each customized portfolio will end up with a maximum and minimum exposure to the stock market. Over the long-run stocks should outperform, but remember rule #1 – stocks will overreact in both directions.</a:t>
            </a:r>
          </a:p>
          <a:p>
            <a:endParaRPr lang="en-US"/>
          </a:p>
          <a:p>
            <a:r>
              <a:rPr lang="en-US"/>
              <a:t>Looking at this chart, this is generally how our exposure fluctuates. We won’t get out right at the top or back in right at the bottom. This allows us to focus on rule #2 – managing losses is important.</a:t>
            </a:r>
          </a:p>
        </p:txBody>
      </p:sp>
      <p:sp>
        <p:nvSpPr>
          <p:cNvPr id="4" name="Slide Number Placeholder 3">
            <a:extLst>
              <a:ext uri="{FF2B5EF4-FFF2-40B4-BE49-F238E27FC236}">
                <a16:creationId xmlns:a16="http://schemas.microsoft.com/office/drawing/2014/main" id="{3D8332FD-1055-91DC-362F-CDC20DA7E056}"/>
              </a:ext>
            </a:extLst>
          </p:cNvPr>
          <p:cNvSpPr>
            <a:spLocks noGrp="1"/>
          </p:cNvSpPr>
          <p:nvPr>
            <p:ph type="sldNum" sz="quarter" idx="5"/>
          </p:nvPr>
        </p:nvSpPr>
        <p:spPr/>
        <p:txBody>
          <a:bodyPr/>
          <a:lstStyle/>
          <a:p>
            <a:fld id="{FBB01B85-64D8-4358-8FFF-C407456D068B}" type="slidenum">
              <a:rPr lang="en-US" smtClean="0"/>
              <a:t>36</a:t>
            </a:fld>
            <a:endParaRPr lang="en-US"/>
          </a:p>
        </p:txBody>
      </p:sp>
    </p:spTree>
    <p:extLst>
      <p:ext uri="{BB962C8B-B14F-4D97-AF65-F5344CB8AC3E}">
        <p14:creationId xmlns:p14="http://schemas.microsoft.com/office/powerpoint/2010/main" val="4191382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6D98A-49F2-D63E-1407-97E1044952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7A2A7F-0837-1E00-6A0D-AD34705908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F822FF-6B64-06A4-867D-FFC936A3A445}"/>
              </a:ext>
            </a:extLst>
          </p:cNvPr>
          <p:cNvSpPr>
            <a:spLocks noGrp="1"/>
          </p:cNvSpPr>
          <p:nvPr>
            <p:ph type="body" idx="1"/>
          </p:nvPr>
        </p:nvSpPr>
        <p:spPr/>
        <p:txBody>
          <a:bodyPr/>
          <a:lstStyle/>
          <a:p>
            <a:r>
              <a:rPr lang="en-US"/>
              <a:t>In general this is how it looks. Each customized portfolio will end up with a maximum and minimum exposure to the stock market. Over the long-run stocks should outperform, but remember rule #1 – stocks will overreact in both directions.</a:t>
            </a:r>
          </a:p>
          <a:p>
            <a:endParaRPr lang="en-US"/>
          </a:p>
          <a:p>
            <a:r>
              <a:rPr lang="en-US"/>
              <a:t>Looking at this chart, this is generally how our exposure fluctuates. We won’t get out right at the top or back in right at the bottom. This allows us to focus on rule #2 – managing losses is important.</a:t>
            </a:r>
          </a:p>
        </p:txBody>
      </p:sp>
      <p:sp>
        <p:nvSpPr>
          <p:cNvPr id="4" name="Slide Number Placeholder 3">
            <a:extLst>
              <a:ext uri="{FF2B5EF4-FFF2-40B4-BE49-F238E27FC236}">
                <a16:creationId xmlns:a16="http://schemas.microsoft.com/office/drawing/2014/main" id="{4DDFFBC1-D4D0-E426-256C-5E5C1D2C537F}"/>
              </a:ext>
            </a:extLst>
          </p:cNvPr>
          <p:cNvSpPr>
            <a:spLocks noGrp="1"/>
          </p:cNvSpPr>
          <p:nvPr>
            <p:ph type="sldNum" sz="quarter" idx="5"/>
          </p:nvPr>
        </p:nvSpPr>
        <p:spPr/>
        <p:txBody>
          <a:bodyPr/>
          <a:lstStyle/>
          <a:p>
            <a:fld id="{FBB01B85-64D8-4358-8FFF-C407456D068B}" type="slidenum">
              <a:rPr lang="en-US" smtClean="0"/>
              <a:t>38</a:t>
            </a:fld>
            <a:endParaRPr lang="en-US"/>
          </a:p>
        </p:txBody>
      </p:sp>
    </p:spTree>
    <p:extLst>
      <p:ext uri="{BB962C8B-B14F-4D97-AF65-F5344CB8AC3E}">
        <p14:creationId xmlns:p14="http://schemas.microsoft.com/office/powerpoint/2010/main" val="668377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111111"/>
                </a:solidFill>
                <a:effectLst/>
                <a:latin typeface="Open Sans" panose="020B0606030504020204" pitchFamily="34" charset="0"/>
              </a:rPr>
              <a:t>When we imagine what </a:t>
            </a:r>
            <a:r>
              <a:rPr lang="en-US" sz="1800" i="1">
                <a:solidFill>
                  <a:srgbClr val="111111"/>
                </a:solidFill>
                <a:effectLst/>
                <a:latin typeface="Open Sans" panose="020B0606030504020204" pitchFamily="34" charset="0"/>
              </a:rPr>
              <a:t>could</a:t>
            </a:r>
            <a:r>
              <a:rPr lang="en-US" sz="1800">
                <a:solidFill>
                  <a:srgbClr val="111111"/>
                </a:solidFill>
                <a:effectLst/>
                <a:latin typeface="Open Sans" panose="020B0606030504020204" pitchFamily="34" charset="0"/>
              </a:rPr>
              <a:t> happen, we also think about what we will do </a:t>
            </a:r>
            <a:r>
              <a:rPr lang="en-US" sz="1800" i="1">
                <a:solidFill>
                  <a:srgbClr val="111111"/>
                </a:solidFill>
                <a:effectLst/>
                <a:latin typeface="Open Sans" panose="020B0606030504020204" pitchFamily="34" charset="0"/>
              </a:rPr>
              <a:t>if</a:t>
            </a:r>
            <a:r>
              <a:rPr lang="en-US" sz="1800">
                <a:solidFill>
                  <a:srgbClr val="111111"/>
                </a:solidFill>
                <a:effectLst/>
                <a:latin typeface="Open Sans" panose="020B0606030504020204" pitchFamily="34" charset="0"/>
              </a:rPr>
              <a:t> it happens. This prepares us to act more wisely when/if the forecast comes true.</a:t>
            </a:r>
            <a:endParaRPr lang="en-US"/>
          </a:p>
        </p:txBody>
      </p:sp>
      <p:sp>
        <p:nvSpPr>
          <p:cNvPr id="4" name="Slide Number Placeholder 3"/>
          <p:cNvSpPr>
            <a:spLocks noGrp="1"/>
          </p:cNvSpPr>
          <p:nvPr>
            <p:ph type="sldNum" sz="quarter" idx="5"/>
          </p:nvPr>
        </p:nvSpPr>
        <p:spPr/>
        <p:txBody>
          <a:bodyPr/>
          <a:lstStyle/>
          <a:p>
            <a:fld id="{FBB01B85-64D8-4358-8FFF-C407456D068B}" type="slidenum">
              <a:rPr lang="en-US" smtClean="0"/>
              <a:t>2</a:t>
            </a:fld>
            <a:endParaRPr lang="en-US"/>
          </a:p>
        </p:txBody>
      </p:sp>
    </p:spTree>
    <p:extLst>
      <p:ext uri="{BB962C8B-B14F-4D97-AF65-F5344CB8AC3E}">
        <p14:creationId xmlns:p14="http://schemas.microsoft.com/office/powerpoint/2010/main" val="1416103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8A342-C209-6266-299B-ECA6EE593D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54D7F2-714C-4E33-FB2C-0B00AA0978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98B3B0-B5DE-EF81-2586-3F4D3C315B7C}"/>
              </a:ext>
            </a:extLst>
          </p:cNvPr>
          <p:cNvSpPr>
            <a:spLocks noGrp="1"/>
          </p:cNvSpPr>
          <p:nvPr>
            <p:ph type="body" idx="1"/>
          </p:nvPr>
        </p:nvSpPr>
        <p:spPr/>
        <p:txBody>
          <a:bodyPr/>
          <a:lstStyle/>
          <a:p>
            <a:r>
              <a:rPr lang="en-US" b="1" i="0">
                <a:solidFill>
                  <a:srgbClr val="555555"/>
                </a:solidFill>
                <a:effectLst/>
                <a:highlight>
                  <a:srgbClr val="F8F8FF"/>
                </a:highlight>
                <a:latin typeface="Arial" panose="020B0604020202020204" pitchFamily="34" charset="0"/>
              </a:rPr>
              <a:t>Welfare</a:t>
            </a:r>
            <a:r>
              <a:rPr lang="en-US" b="0" i="0">
                <a:solidFill>
                  <a:srgbClr val="555555"/>
                </a:solidFill>
                <a:effectLst/>
                <a:highlight>
                  <a:srgbClr val="F8F8FF"/>
                </a:highlight>
                <a:latin typeface="Arial" panose="020B0604020202020204" pitchFamily="34" charset="0"/>
              </a:rPr>
              <a:t>: Cash welfare, food stamps, unemployment benefits, workers compensation, housing, excluding health care</a:t>
            </a:r>
          </a:p>
          <a:p>
            <a:r>
              <a:rPr lang="en-US" b="1" i="0">
                <a:solidFill>
                  <a:srgbClr val="555555"/>
                </a:solidFill>
                <a:effectLst/>
                <a:highlight>
                  <a:srgbClr val="F8F8FF"/>
                </a:highlight>
                <a:latin typeface="Arial" panose="020B0604020202020204" pitchFamily="34" charset="0"/>
              </a:rPr>
              <a:t>Other Spending</a:t>
            </a:r>
            <a:r>
              <a:rPr lang="en-US" b="0" i="0">
                <a:solidFill>
                  <a:srgbClr val="555555"/>
                </a:solidFill>
                <a:effectLst/>
                <a:highlight>
                  <a:srgbClr val="F8F8FF"/>
                </a:highlight>
                <a:latin typeface="Arial" panose="020B0604020202020204" pitchFamily="34" charset="0"/>
              </a:rPr>
              <a:t>: Police, fire, law courts, prisons; Legislative, executive, finance; Research, economic development, agriculture, energy, environment; Interest on government debt</a:t>
            </a:r>
          </a:p>
          <a:p>
            <a:r>
              <a:rPr lang="en-US" b="1" i="0">
                <a:solidFill>
                  <a:srgbClr val="555555"/>
                </a:solidFill>
                <a:effectLst/>
                <a:highlight>
                  <a:srgbClr val="F8F8FF"/>
                </a:highlight>
                <a:latin typeface="Arial" panose="020B0604020202020204" pitchFamily="34" charset="0"/>
              </a:rPr>
              <a:t>Transportation: </a:t>
            </a:r>
            <a:r>
              <a:rPr lang="en-US" b="0" i="0">
                <a:solidFill>
                  <a:srgbClr val="555555"/>
                </a:solidFill>
                <a:effectLst/>
                <a:highlight>
                  <a:srgbClr val="F8F8FF"/>
                </a:highlight>
                <a:latin typeface="Arial" panose="020B0604020202020204" pitchFamily="34" charset="0"/>
              </a:rPr>
              <a:t>Road, rail, airports</a:t>
            </a:r>
            <a:endParaRPr lang="en-US" b="1"/>
          </a:p>
        </p:txBody>
      </p:sp>
      <p:sp>
        <p:nvSpPr>
          <p:cNvPr id="4" name="Slide Number Placeholder 3">
            <a:extLst>
              <a:ext uri="{FF2B5EF4-FFF2-40B4-BE49-F238E27FC236}">
                <a16:creationId xmlns:a16="http://schemas.microsoft.com/office/drawing/2014/main" id="{455D41EB-8D07-CB81-590F-B1756D8E8110}"/>
              </a:ext>
            </a:extLst>
          </p:cNvPr>
          <p:cNvSpPr>
            <a:spLocks noGrp="1"/>
          </p:cNvSpPr>
          <p:nvPr>
            <p:ph type="sldNum" sz="quarter" idx="5"/>
          </p:nvPr>
        </p:nvSpPr>
        <p:spPr/>
        <p:txBody>
          <a:bodyPr/>
          <a:lstStyle/>
          <a:p>
            <a:fld id="{FBB01B85-64D8-4358-8FFF-C407456D068B}" type="slidenum">
              <a:rPr lang="en-US" smtClean="0"/>
              <a:t>13</a:t>
            </a:fld>
            <a:endParaRPr lang="en-US"/>
          </a:p>
        </p:txBody>
      </p:sp>
    </p:spTree>
    <p:extLst>
      <p:ext uri="{BB962C8B-B14F-4D97-AF65-F5344CB8AC3E}">
        <p14:creationId xmlns:p14="http://schemas.microsoft.com/office/powerpoint/2010/main" val="2320887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574F3-8B9B-821A-9DB8-8458E1FEC1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0CC343-A1BB-3263-0F6B-1CA03CB969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90B014-C192-0E5D-04D5-C789430AA443}"/>
              </a:ext>
            </a:extLst>
          </p:cNvPr>
          <p:cNvSpPr>
            <a:spLocks noGrp="1"/>
          </p:cNvSpPr>
          <p:nvPr>
            <p:ph type="body" idx="1"/>
          </p:nvPr>
        </p:nvSpPr>
        <p:spPr/>
        <p:txBody>
          <a:bodyPr/>
          <a:lstStyle/>
          <a:p>
            <a:r>
              <a:rPr lang="en-US" b="1" i="0">
                <a:solidFill>
                  <a:srgbClr val="555555"/>
                </a:solidFill>
                <a:effectLst/>
                <a:highlight>
                  <a:srgbClr val="F8F8FF"/>
                </a:highlight>
                <a:latin typeface="Arial" panose="020B0604020202020204" pitchFamily="34" charset="0"/>
              </a:rPr>
              <a:t>Welfare</a:t>
            </a:r>
            <a:r>
              <a:rPr lang="en-US" b="0" i="0">
                <a:solidFill>
                  <a:srgbClr val="555555"/>
                </a:solidFill>
                <a:effectLst/>
                <a:highlight>
                  <a:srgbClr val="F8F8FF"/>
                </a:highlight>
                <a:latin typeface="Arial" panose="020B0604020202020204" pitchFamily="34" charset="0"/>
              </a:rPr>
              <a:t>: Cash welfare, food stamps, unemployment benefits, workers compensation, housing, excluding health care</a:t>
            </a:r>
          </a:p>
          <a:p>
            <a:r>
              <a:rPr lang="en-US" b="1" i="0">
                <a:solidFill>
                  <a:srgbClr val="555555"/>
                </a:solidFill>
                <a:effectLst/>
                <a:highlight>
                  <a:srgbClr val="F8F8FF"/>
                </a:highlight>
                <a:latin typeface="Arial" panose="020B0604020202020204" pitchFamily="34" charset="0"/>
              </a:rPr>
              <a:t>Other Spending</a:t>
            </a:r>
            <a:r>
              <a:rPr lang="en-US" b="0" i="0">
                <a:solidFill>
                  <a:srgbClr val="555555"/>
                </a:solidFill>
                <a:effectLst/>
                <a:highlight>
                  <a:srgbClr val="F8F8FF"/>
                </a:highlight>
                <a:latin typeface="Arial" panose="020B0604020202020204" pitchFamily="34" charset="0"/>
              </a:rPr>
              <a:t>: Police, fire, law courts, prisons; Legislative, executive, finance; Research, economic development, agriculture, energy, environment; Interest on government debt</a:t>
            </a:r>
          </a:p>
          <a:p>
            <a:r>
              <a:rPr lang="en-US" b="1" i="0">
                <a:solidFill>
                  <a:srgbClr val="555555"/>
                </a:solidFill>
                <a:effectLst/>
                <a:highlight>
                  <a:srgbClr val="F8F8FF"/>
                </a:highlight>
                <a:latin typeface="Arial" panose="020B0604020202020204" pitchFamily="34" charset="0"/>
              </a:rPr>
              <a:t>Transportation: </a:t>
            </a:r>
            <a:r>
              <a:rPr lang="en-US" b="0" i="0">
                <a:solidFill>
                  <a:srgbClr val="555555"/>
                </a:solidFill>
                <a:effectLst/>
                <a:highlight>
                  <a:srgbClr val="F8F8FF"/>
                </a:highlight>
                <a:latin typeface="Arial" panose="020B0604020202020204" pitchFamily="34" charset="0"/>
              </a:rPr>
              <a:t>Road, rail, airports</a:t>
            </a:r>
            <a:endParaRPr lang="en-US" b="1"/>
          </a:p>
        </p:txBody>
      </p:sp>
      <p:sp>
        <p:nvSpPr>
          <p:cNvPr id="4" name="Slide Number Placeholder 3">
            <a:extLst>
              <a:ext uri="{FF2B5EF4-FFF2-40B4-BE49-F238E27FC236}">
                <a16:creationId xmlns:a16="http://schemas.microsoft.com/office/drawing/2014/main" id="{08B24033-7050-F227-E3F4-055A22DF08A5}"/>
              </a:ext>
            </a:extLst>
          </p:cNvPr>
          <p:cNvSpPr>
            <a:spLocks noGrp="1"/>
          </p:cNvSpPr>
          <p:nvPr>
            <p:ph type="sldNum" sz="quarter" idx="5"/>
          </p:nvPr>
        </p:nvSpPr>
        <p:spPr/>
        <p:txBody>
          <a:bodyPr/>
          <a:lstStyle/>
          <a:p>
            <a:fld id="{FBB01B85-64D8-4358-8FFF-C407456D068B}" type="slidenum">
              <a:rPr lang="en-US" smtClean="0"/>
              <a:t>14</a:t>
            </a:fld>
            <a:endParaRPr lang="en-US"/>
          </a:p>
        </p:txBody>
      </p:sp>
    </p:spTree>
    <p:extLst>
      <p:ext uri="{BB962C8B-B14F-4D97-AF65-F5344CB8AC3E}">
        <p14:creationId xmlns:p14="http://schemas.microsoft.com/office/powerpoint/2010/main" val="1458044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555555"/>
                </a:solidFill>
                <a:effectLst/>
                <a:highlight>
                  <a:srgbClr val="F8F8FF"/>
                </a:highlight>
                <a:latin typeface="Arial" panose="020B0604020202020204" pitchFamily="34" charset="0"/>
              </a:rPr>
              <a:t>Welfare</a:t>
            </a:r>
            <a:r>
              <a:rPr lang="en-US" b="0" i="0">
                <a:solidFill>
                  <a:srgbClr val="555555"/>
                </a:solidFill>
                <a:effectLst/>
                <a:highlight>
                  <a:srgbClr val="F8F8FF"/>
                </a:highlight>
                <a:latin typeface="Arial" panose="020B0604020202020204" pitchFamily="34" charset="0"/>
              </a:rPr>
              <a:t>: Cash welfare, food stamps, unemployment benefits, workers compensation, housing, excluding health care</a:t>
            </a:r>
          </a:p>
          <a:p>
            <a:r>
              <a:rPr lang="en-US" b="1" i="0">
                <a:solidFill>
                  <a:srgbClr val="555555"/>
                </a:solidFill>
                <a:effectLst/>
                <a:highlight>
                  <a:srgbClr val="F8F8FF"/>
                </a:highlight>
                <a:latin typeface="Arial" panose="020B0604020202020204" pitchFamily="34" charset="0"/>
              </a:rPr>
              <a:t>Other Spending</a:t>
            </a:r>
            <a:r>
              <a:rPr lang="en-US" b="0" i="0">
                <a:solidFill>
                  <a:srgbClr val="555555"/>
                </a:solidFill>
                <a:effectLst/>
                <a:highlight>
                  <a:srgbClr val="F8F8FF"/>
                </a:highlight>
                <a:latin typeface="Arial" panose="020B0604020202020204" pitchFamily="34" charset="0"/>
              </a:rPr>
              <a:t>: Police, fire, law courts, prisons; Legislative, executive, finance; Research, economic development, agriculture, energy, environment; Interest on government debt</a:t>
            </a:r>
          </a:p>
          <a:p>
            <a:r>
              <a:rPr lang="en-US" b="1" i="0">
                <a:solidFill>
                  <a:srgbClr val="555555"/>
                </a:solidFill>
                <a:effectLst/>
                <a:highlight>
                  <a:srgbClr val="F8F8FF"/>
                </a:highlight>
                <a:latin typeface="Arial" panose="020B0604020202020204" pitchFamily="34" charset="0"/>
              </a:rPr>
              <a:t>Transportation: </a:t>
            </a:r>
            <a:r>
              <a:rPr lang="en-US" b="0" i="0">
                <a:solidFill>
                  <a:srgbClr val="555555"/>
                </a:solidFill>
                <a:effectLst/>
                <a:highlight>
                  <a:srgbClr val="F8F8FF"/>
                </a:highlight>
                <a:latin typeface="Arial" panose="020B0604020202020204" pitchFamily="34" charset="0"/>
              </a:rPr>
              <a:t>Road, rail, airports</a:t>
            </a:r>
            <a:endParaRPr lang="en-US" b="1"/>
          </a:p>
        </p:txBody>
      </p:sp>
      <p:sp>
        <p:nvSpPr>
          <p:cNvPr id="4" name="Slide Number Placeholder 3"/>
          <p:cNvSpPr>
            <a:spLocks noGrp="1"/>
          </p:cNvSpPr>
          <p:nvPr>
            <p:ph type="sldNum" sz="quarter" idx="5"/>
          </p:nvPr>
        </p:nvSpPr>
        <p:spPr/>
        <p:txBody>
          <a:bodyPr/>
          <a:lstStyle/>
          <a:p>
            <a:fld id="{FBB01B85-64D8-4358-8FFF-C407456D068B}" type="slidenum">
              <a:rPr lang="en-US" smtClean="0"/>
              <a:t>15</a:t>
            </a:fld>
            <a:endParaRPr lang="en-US"/>
          </a:p>
        </p:txBody>
      </p:sp>
    </p:spTree>
    <p:extLst>
      <p:ext uri="{BB962C8B-B14F-4D97-AF65-F5344CB8AC3E}">
        <p14:creationId xmlns:p14="http://schemas.microsoft.com/office/powerpoint/2010/main" val="541351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D24A0-2408-BE26-9E26-F9FC73D08F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B48A2-B7C3-DF61-69F8-86323CC42E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BCBBE9-EE2C-0231-BF41-B98F24D53D68}"/>
              </a:ext>
            </a:extLst>
          </p:cNvPr>
          <p:cNvSpPr>
            <a:spLocks noGrp="1"/>
          </p:cNvSpPr>
          <p:nvPr>
            <p:ph type="body" idx="1"/>
          </p:nvPr>
        </p:nvSpPr>
        <p:spPr/>
        <p:txBody>
          <a:bodyPr/>
          <a:lstStyle/>
          <a:p>
            <a:r>
              <a:rPr lang="en-US" b="1" i="0">
                <a:solidFill>
                  <a:srgbClr val="555555"/>
                </a:solidFill>
                <a:effectLst/>
                <a:highlight>
                  <a:srgbClr val="F8F8FF"/>
                </a:highlight>
                <a:latin typeface="Arial" panose="020B0604020202020204" pitchFamily="34" charset="0"/>
              </a:rPr>
              <a:t>Welfare</a:t>
            </a:r>
            <a:r>
              <a:rPr lang="en-US" b="0" i="0">
                <a:solidFill>
                  <a:srgbClr val="555555"/>
                </a:solidFill>
                <a:effectLst/>
                <a:highlight>
                  <a:srgbClr val="F8F8FF"/>
                </a:highlight>
                <a:latin typeface="Arial" panose="020B0604020202020204" pitchFamily="34" charset="0"/>
              </a:rPr>
              <a:t>: Cash welfare, food stamps, unemployment benefits, workers compensation, housing, excluding health care</a:t>
            </a:r>
          </a:p>
          <a:p>
            <a:r>
              <a:rPr lang="en-US" b="1" i="0">
                <a:solidFill>
                  <a:srgbClr val="555555"/>
                </a:solidFill>
                <a:effectLst/>
                <a:highlight>
                  <a:srgbClr val="F8F8FF"/>
                </a:highlight>
                <a:latin typeface="Arial" panose="020B0604020202020204" pitchFamily="34" charset="0"/>
              </a:rPr>
              <a:t>Other Spending</a:t>
            </a:r>
            <a:r>
              <a:rPr lang="en-US" b="0" i="0">
                <a:solidFill>
                  <a:srgbClr val="555555"/>
                </a:solidFill>
                <a:effectLst/>
                <a:highlight>
                  <a:srgbClr val="F8F8FF"/>
                </a:highlight>
                <a:latin typeface="Arial" panose="020B0604020202020204" pitchFamily="34" charset="0"/>
              </a:rPr>
              <a:t>: Police, fire, law courts, prisons; Legislative, executive, finance; Research, economic development, agriculture, energy, environment; Interest on government debt</a:t>
            </a:r>
          </a:p>
          <a:p>
            <a:r>
              <a:rPr lang="en-US" b="1" i="0">
                <a:solidFill>
                  <a:srgbClr val="555555"/>
                </a:solidFill>
                <a:effectLst/>
                <a:highlight>
                  <a:srgbClr val="F8F8FF"/>
                </a:highlight>
                <a:latin typeface="Arial" panose="020B0604020202020204" pitchFamily="34" charset="0"/>
              </a:rPr>
              <a:t>Transportation: </a:t>
            </a:r>
            <a:r>
              <a:rPr lang="en-US" b="0" i="0">
                <a:solidFill>
                  <a:srgbClr val="555555"/>
                </a:solidFill>
                <a:effectLst/>
                <a:highlight>
                  <a:srgbClr val="F8F8FF"/>
                </a:highlight>
                <a:latin typeface="Arial" panose="020B0604020202020204" pitchFamily="34" charset="0"/>
              </a:rPr>
              <a:t>Road, rail, airports</a:t>
            </a:r>
            <a:endParaRPr lang="en-US" b="1"/>
          </a:p>
        </p:txBody>
      </p:sp>
      <p:sp>
        <p:nvSpPr>
          <p:cNvPr id="4" name="Slide Number Placeholder 3">
            <a:extLst>
              <a:ext uri="{FF2B5EF4-FFF2-40B4-BE49-F238E27FC236}">
                <a16:creationId xmlns:a16="http://schemas.microsoft.com/office/drawing/2014/main" id="{DFE33C24-B547-1E98-A564-E99E19FAEDBD}"/>
              </a:ext>
            </a:extLst>
          </p:cNvPr>
          <p:cNvSpPr>
            <a:spLocks noGrp="1"/>
          </p:cNvSpPr>
          <p:nvPr>
            <p:ph type="sldNum" sz="quarter" idx="5"/>
          </p:nvPr>
        </p:nvSpPr>
        <p:spPr/>
        <p:txBody>
          <a:bodyPr/>
          <a:lstStyle/>
          <a:p>
            <a:fld id="{FBB01B85-64D8-4358-8FFF-C407456D068B}" type="slidenum">
              <a:rPr lang="en-US" smtClean="0"/>
              <a:t>16</a:t>
            </a:fld>
            <a:endParaRPr lang="en-US"/>
          </a:p>
        </p:txBody>
      </p:sp>
    </p:spTree>
    <p:extLst>
      <p:ext uri="{BB962C8B-B14F-4D97-AF65-F5344CB8AC3E}">
        <p14:creationId xmlns:p14="http://schemas.microsoft.com/office/powerpoint/2010/main" val="1440574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1EF8C-0C5A-01B2-9183-BA7E5C723A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3E48ED-2BA3-3CF7-E03B-FE07336ECE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B7F863-FEB2-5F98-22F9-DF50C56BB570}"/>
              </a:ext>
            </a:extLst>
          </p:cNvPr>
          <p:cNvSpPr>
            <a:spLocks noGrp="1"/>
          </p:cNvSpPr>
          <p:nvPr>
            <p:ph type="body" idx="1"/>
          </p:nvPr>
        </p:nvSpPr>
        <p:spPr/>
        <p:txBody>
          <a:bodyPr/>
          <a:lstStyle/>
          <a:p>
            <a:r>
              <a:rPr lang="en-US" b="1" i="0">
                <a:solidFill>
                  <a:srgbClr val="555555"/>
                </a:solidFill>
                <a:effectLst/>
                <a:highlight>
                  <a:srgbClr val="F8F8FF"/>
                </a:highlight>
                <a:latin typeface="Arial" panose="020B0604020202020204" pitchFamily="34" charset="0"/>
              </a:rPr>
              <a:t>Welfare</a:t>
            </a:r>
            <a:r>
              <a:rPr lang="en-US" b="0" i="0">
                <a:solidFill>
                  <a:srgbClr val="555555"/>
                </a:solidFill>
                <a:effectLst/>
                <a:highlight>
                  <a:srgbClr val="F8F8FF"/>
                </a:highlight>
                <a:latin typeface="Arial" panose="020B0604020202020204" pitchFamily="34" charset="0"/>
              </a:rPr>
              <a:t>: Cash welfare, food stamps, unemployment benefits, workers compensation, housing, excluding health care</a:t>
            </a:r>
          </a:p>
          <a:p>
            <a:r>
              <a:rPr lang="en-US" b="1" i="0">
                <a:solidFill>
                  <a:srgbClr val="555555"/>
                </a:solidFill>
                <a:effectLst/>
                <a:highlight>
                  <a:srgbClr val="F8F8FF"/>
                </a:highlight>
                <a:latin typeface="Arial" panose="020B0604020202020204" pitchFamily="34" charset="0"/>
              </a:rPr>
              <a:t>Other Spending</a:t>
            </a:r>
            <a:r>
              <a:rPr lang="en-US" b="0" i="0">
                <a:solidFill>
                  <a:srgbClr val="555555"/>
                </a:solidFill>
                <a:effectLst/>
                <a:highlight>
                  <a:srgbClr val="F8F8FF"/>
                </a:highlight>
                <a:latin typeface="Arial" panose="020B0604020202020204" pitchFamily="34" charset="0"/>
              </a:rPr>
              <a:t>: Police, fire, law courts, prisons; Legislative, executive, finance; Research, economic development, agriculture, energy, environment; Interest on government debt</a:t>
            </a:r>
          </a:p>
          <a:p>
            <a:r>
              <a:rPr lang="en-US" b="1" i="0">
                <a:solidFill>
                  <a:srgbClr val="555555"/>
                </a:solidFill>
                <a:effectLst/>
                <a:highlight>
                  <a:srgbClr val="F8F8FF"/>
                </a:highlight>
                <a:latin typeface="Arial" panose="020B0604020202020204" pitchFamily="34" charset="0"/>
              </a:rPr>
              <a:t>Transportation: </a:t>
            </a:r>
            <a:r>
              <a:rPr lang="en-US" b="0" i="0">
                <a:solidFill>
                  <a:srgbClr val="555555"/>
                </a:solidFill>
                <a:effectLst/>
                <a:highlight>
                  <a:srgbClr val="F8F8FF"/>
                </a:highlight>
                <a:latin typeface="Arial" panose="020B0604020202020204" pitchFamily="34" charset="0"/>
              </a:rPr>
              <a:t>Road, rail, airports</a:t>
            </a:r>
            <a:endParaRPr lang="en-US" b="1"/>
          </a:p>
        </p:txBody>
      </p:sp>
      <p:sp>
        <p:nvSpPr>
          <p:cNvPr id="4" name="Slide Number Placeholder 3">
            <a:extLst>
              <a:ext uri="{FF2B5EF4-FFF2-40B4-BE49-F238E27FC236}">
                <a16:creationId xmlns:a16="http://schemas.microsoft.com/office/drawing/2014/main" id="{94B74AEC-8C67-27F7-D59F-FEFA0D4BE1CB}"/>
              </a:ext>
            </a:extLst>
          </p:cNvPr>
          <p:cNvSpPr>
            <a:spLocks noGrp="1"/>
          </p:cNvSpPr>
          <p:nvPr>
            <p:ph type="sldNum" sz="quarter" idx="5"/>
          </p:nvPr>
        </p:nvSpPr>
        <p:spPr/>
        <p:txBody>
          <a:bodyPr/>
          <a:lstStyle/>
          <a:p>
            <a:fld id="{FBB01B85-64D8-4358-8FFF-C407456D068B}" type="slidenum">
              <a:rPr lang="en-US" smtClean="0"/>
              <a:t>17</a:t>
            </a:fld>
            <a:endParaRPr lang="en-US"/>
          </a:p>
        </p:txBody>
      </p:sp>
    </p:spTree>
    <p:extLst>
      <p:ext uri="{BB962C8B-B14F-4D97-AF65-F5344CB8AC3E}">
        <p14:creationId xmlns:p14="http://schemas.microsoft.com/office/powerpoint/2010/main" val="2535139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Highlight the bubble returns versus the long-term average</a:t>
            </a:r>
          </a:p>
          <a:p>
            <a:endParaRPr lang="en-US"/>
          </a:p>
          <a:p>
            <a:endParaRPr lang="en-US"/>
          </a:p>
          <a:p>
            <a:r>
              <a:rPr lang="en-US"/>
              <a:t>It is important as we assess our practices to look at the big picture. I always challenge people who want to increase their exposure to stocks at the current time to explain to me the logic.</a:t>
            </a:r>
          </a:p>
          <a:p>
            <a:endParaRPr lang="en-US"/>
          </a:p>
          <a:p>
            <a:r>
              <a:rPr lang="en-US"/>
              <a:t>Since 1990, stocks have compounded at just over 9%. This is the same number they have compounded at going back to the 1920s, 1950s, 1970s, and 1980s. Anytime we have seen mid-teen compounded returns for a long period of time, stocks have sharply corrected to their mean.</a:t>
            </a:r>
          </a:p>
          <a:p>
            <a:endParaRPr lang="en-US"/>
          </a:p>
          <a:p>
            <a:r>
              <a:rPr lang="en-US"/>
              <a:t>Again going back to those assessment questions – how will your client base, your portfolio mix, and your business handle a 35-50% drop in stock prices?</a:t>
            </a:r>
          </a:p>
          <a:p>
            <a:endParaRPr lang="en-US"/>
          </a:p>
        </p:txBody>
      </p:sp>
      <p:sp>
        <p:nvSpPr>
          <p:cNvPr id="4" name="Slide Number Placeholder 3"/>
          <p:cNvSpPr>
            <a:spLocks noGrp="1"/>
          </p:cNvSpPr>
          <p:nvPr>
            <p:ph type="sldNum" sz="quarter" idx="5"/>
          </p:nvPr>
        </p:nvSpPr>
        <p:spPr/>
        <p:txBody>
          <a:bodyPr/>
          <a:lstStyle/>
          <a:p>
            <a:fld id="{FBB01B85-64D8-4358-8FFF-C407456D068B}" type="slidenum">
              <a:rPr lang="en-US" smtClean="0"/>
              <a:t>22</a:t>
            </a:fld>
            <a:endParaRPr lang="en-US"/>
          </a:p>
        </p:txBody>
      </p:sp>
    </p:spTree>
    <p:extLst>
      <p:ext uri="{BB962C8B-B14F-4D97-AF65-F5344CB8AC3E}">
        <p14:creationId xmlns:p14="http://schemas.microsoft.com/office/powerpoint/2010/main" val="405633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general this is how it looks. Each customized portfolio will end up with a maximum and minimum exposure to the stock market. Over the long-run stocks should outperform, but remember rule #1 – stocks will overreact in both directions.</a:t>
            </a:r>
          </a:p>
          <a:p>
            <a:endParaRPr lang="en-US"/>
          </a:p>
          <a:p>
            <a:r>
              <a:rPr lang="en-US"/>
              <a:t>Looking at this chart, this is generally how our exposure fluctuates. We won’t get out right at the top or back in right at the bottom. This allows us to focus on rule #2 – managing losses is important.</a:t>
            </a:r>
          </a:p>
        </p:txBody>
      </p:sp>
      <p:sp>
        <p:nvSpPr>
          <p:cNvPr id="4" name="Slide Number Placeholder 3"/>
          <p:cNvSpPr>
            <a:spLocks noGrp="1"/>
          </p:cNvSpPr>
          <p:nvPr>
            <p:ph type="sldNum" sz="quarter" idx="5"/>
          </p:nvPr>
        </p:nvSpPr>
        <p:spPr/>
        <p:txBody>
          <a:bodyPr/>
          <a:lstStyle/>
          <a:p>
            <a:fld id="{FBB01B85-64D8-4358-8FFF-C407456D068B}" type="slidenum">
              <a:rPr lang="en-US" smtClean="0"/>
              <a:t>24</a:t>
            </a:fld>
            <a:endParaRPr lang="en-US"/>
          </a:p>
        </p:txBody>
      </p:sp>
    </p:spTree>
    <p:extLst>
      <p:ext uri="{BB962C8B-B14F-4D97-AF65-F5344CB8AC3E}">
        <p14:creationId xmlns:p14="http://schemas.microsoft.com/office/powerpoint/2010/main" val="21556482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C2E04-03A9-BCD2-079A-41B2E730D7C2}"/>
              </a:ext>
            </a:extLst>
          </p:cNvPr>
          <p:cNvSpPr>
            <a:spLocks noGrp="1"/>
          </p:cNvSpPr>
          <p:nvPr>
            <p:ph type="ctrTitle"/>
          </p:nvPr>
        </p:nvSpPr>
        <p:spPr>
          <a:xfrm>
            <a:off x="637172" y="1682499"/>
            <a:ext cx="5458828" cy="1573463"/>
          </a:xfrm>
        </p:spPr>
        <p:txBody>
          <a:bodyPr anchor="b">
            <a:normAutofit/>
          </a:bodyPr>
          <a:lstStyle>
            <a:lvl1pPr algn="l">
              <a:defRPr sz="4400">
                <a:solidFill>
                  <a:srgbClr val="004784"/>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62D316EA-B8C3-ED1A-239E-000B6EE72CDF}"/>
              </a:ext>
            </a:extLst>
          </p:cNvPr>
          <p:cNvSpPr>
            <a:spLocks noGrp="1"/>
          </p:cNvSpPr>
          <p:nvPr>
            <p:ph type="subTitle" idx="1"/>
          </p:nvPr>
        </p:nvSpPr>
        <p:spPr>
          <a:xfrm>
            <a:off x="648590" y="3429000"/>
            <a:ext cx="5447410" cy="1152141"/>
          </a:xfrm>
        </p:spPr>
        <p:txBody>
          <a:bodyPr/>
          <a:lstStyle>
            <a:lvl1pPr marL="0" indent="0" algn="l">
              <a:buNone/>
              <a:defRPr sz="2400">
                <a:effectLst>
                  <a:outerShdw blurRad="38100" dist="38100" dir="2700000" algn="tl">
                    <a:srgbClr val="000000">
                      <a:alpha val="43137"/>
                    </a:srgbClr>
                  </a:outerShdw>
                </a:effectLst>
                <a:latin typeface="Segoe UI Semilight" panose="020B0402040204020203" pitchFamily="34" charset="0"/>
                <a:cs typeface="Segoe UI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A road with points and lines on it&#10;&#10;Description automatically generated">
            <a:extLst>
              <a:ext uri="{FF2B5EF4-FFF2-40B4-BE49-F238E27FC236}">
                <a16:creationId xmlns:a16="http://schemas.microsoft.com/office/drawing/2014/main" id="{06C8C47D-B4FF-E7B1-D9A2-DBB7B75877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499" r="30436"/>
          <a:stretch/>
        </p:blipFill>
        <p:spPr>
          <a:xfrm>
            <a:off x="6454115" y="0"/>
            <a:ext cx="5737885" cy="6858000"/>
          </a:xfrm>
          <a:prstGeom prst="rect">
            <a:avLst/>
          </a:prstGeom>
        </p:spPr>
      </p:pic>
      <p:pic>
        <p:nvPicPr>
          <p:cNvPr id="9" name="Picture 8" descr="A blue and grey logo&#10;&#10;Description automatically generated">
            <a:extLst>
              <a:ext uri="{FF2B5EF4-FFF2-40B4-BE49-F238E27FC236}">
                <a16:creationId xmlns:a16="http://schemas.microsoft.com/office/drawing/2014/main" id="{FAB72A72-BAEE-B830-2C92-E6344DE87A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8590" y="627023"/>
            <a:ext cx="2550822" cy="890268"/>
          </a:xfrm>
          <a:prstGeom prst="rect">
            <a:avLst/>
          </a:prstGeom>
        </p:spPr>
      </p:pic>
      <p:cxnSp>
        <p:nvCxnSpPr>
          <p:cNvPr id="10" name="Conector recto 17">
            <a:extLst>
              <a:ext uri="{FF2B5EF4-FFF2-40B4-BE49-F238E27FC236}">
                <a16:creationId xmlns:a16="http://schemas.microsoft.com/office/drawing/2014/main" id="{99C85AEE-5791-5173-F5F8-98916E87698C}"/>
              </a:ext>
            </a:extLst>
          </p:cNvPr>
          <p:cNvCxnSpPr>
            <a:cxnSpLocks/>
          </p:cNvCxnSpPr>
          <p:nvPr userDrawn="1"/>
        </p:nvCxnSpPr>
        <p:spPr>
          <a:xfrm flipH="1">
            <a:off x="648590" y="5340708"/>
            <a:ext cx="488316" cy="0"/>
          </a:xfrm>
          <a:prstGeom prst="line">
            <a:avLst/>
          </a:prstGeom>
          <a:ln w="19050" cap="rnd">
            <a:solidFill>
              <a:srgbClr val="FBB03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4407359-4292-1E6F-BACB-D73137AE579C}"/>
              </a:ext>
            </a:extLst>
          </p:cNvPr>
          <p:cNvSpPr txBox="1"/>
          <p:nvPr userDrawn="1"/>
        </p:nvSpPr>
        <p:spPr>
          <a:xfrm>
            <a:off x="637172" y="5541092"/>
            <a:ext cx="4673074" cy="523220"/>
          </a:xfrm>
          <a:prstGeom prst="rect">
            <a:avLst/>
          </a:prstGeom>
          <a:noFill/>
        </p:spPr>
        <p:txBody>
          <a:bodyPr wrap="none" rtlCol="0">
            <a:spAutoFit/>
          </a:bodyPr>
          <a:lstStyle/>
          <a:p>
            <a:r>
              <a:rPr lang="en-US" sz="2800">
                <a:latin typeface="Rage Italic" panose="03070502040507070304" pitchFamily="66" charset="0"/>
              </a:rPr>
              <a:t>A smooth road to lifelong investing.</a:t>
            </a:r>
          </a:p>
        </p:txBody>
      </p:sp>
      <p:sp>
        <p:nvSpPr>
          <p:cNvPr id="12" name="Footer Placeholder 4">
            <a:extLst>
              <a:ext uri="{FF2B5EF4-FFF2-40B4-BE49-F238E27FC236}">
                <a16:creationId xmlns:a16="http://schemas.microsoft.com/office/drawing/2014/main" id="{3E21AD28-4076-0C47-CD4B-06480DC70D6C}"/>
              </a:ext>
            </a:extLst>
          </p:cNvPr>
          <p:cNvSpPr>
            <a:spLocks noGrp="1"/>
          </p:cNvSpPr>
          <p:nvPr>
            <p:ph type="ftr" sz="quarter" idx="3"/>
          </p:nvPr>
        </p:nvSpPr>
        <p:spPr>
          <a:xfrm>
            <a:off x="648590" y="6325235"/>
            <a:ext cx="4114800" cy="365125"/>
          </a:xfrm>
          <a:prstGeom prst="rect">
            <a:avLst/>
          </a:prstGeom>
        </p:spPr>
        <p:txBody>
          <a:bodyPr vert="horz" lIns="91440" tIns="45720" rIns="91440" bIns="45720" rtlCol="0" anchor="ctr"/>
          <a:lstStyle>
            <a:lvl1pPr algn="l">
              <a:defRPr sz="1100" i="1">
                <a:solidFill>
                  <a:schemeClr val="tx1">
                    <a:tint val="75000"/>
                  </a:schemeClr>
                </a:solidFill>
              </a:defRPr>
            </a:lvl1pPr>
          </a:lstStyle>
          <a:p>
            <a:r>
              <a:rPr lang="en-US"/>
              <a:t>INFORMATIONAL PURPOSES ONLY | NOT INVESTMENT ADVICE</a:t>
            </a:r>
          </a:p>
        </p:txBody>
      </p:sp>
      <p:sp>
        <p:nvSpPr>
          <p:cNvPr id="4" name="Rectangle 3">
            <a:extLst>
              <a:ext uri="{FF2B5EF4-FFF2-40B4-BE49-F238E27FC236}">
                <a16:creationId xmlns:a16="http://schemas.microsoft.com/office/drawing/2014/main" id="{BD860D4B-A194-C4E2-F9D0-926107FDD81B}"/>
              </a:ext>
            </a:extLst>
          </p:cNvPr>
          <p:cNvSpPr/>
          <p:nvPr userDrawn="1"/>
        </p:nvSpPr>
        <p:spPr>
          <a:xfrm>
            <a:off x="106996" y="237744"/>
            <a:ext cx="365126" cy="15734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14782FA-BF12-0BD2-03C2-5AAE6865C250}"/>
              </a:ext>
            </a:extLst>
          </p:cNvPr>
          <p:cNvSpPr/>
          <p:nvPr userDrawn="1"/>
        </p:nvSpPr>
        <p:spPr>
          <a:xfrm>
            <a:off x="106996" y="5943600"/>
            <a:ext cx="441644" cy="3017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FF5CFD12-DE50-D1E7-3879-01E5D31A3EC5}"/>
              </a:ext>
            </a:extLst>
          </p:cNvPr>
          <p:cNvSpPr>
            <a:spLocks noGrp="1"/>
          </p:cNvSpPr>
          <p:nvPr>
            <p:ph type="body" sz="quarter" idx="11" hasCustomPrompt="1"/>
          </p:nvPr>
        </p:nvSpPr>
        <p:spPr>
          <a:xfrm>
            <a:off x="8787384" y="116357"/>
            <a:ext cx="3228641" cy="454025"/>
          </a:xfrm>
          <a:ln>
            <a:noFill/>
          </a:ln>
        </p:spPr>
        <p:txBody>
          <a:bodyPr>
            <a:normAutofit/>
          </a:bodyPr>
          <a:lstStyle>
            <a:lvl1pPr marL="0" indent="0" algn="r">
              <a:buFontTx/>
              <a:buNone/>
              <a:defRPr sz="1800">
                <a:ln>
                  <a:solidFill>
                    <a:srgbClr val="FBB03F"/>
                  </a:solidFill>
                </a:ln>
                <a:solidFill>
                  <a:schemeClr val="bg1"/>
                </a:solidFill>
                <a:effectLst/>
                <a:latin typeface="Segoe UI Semibold" panose="020B0702040204020203" pitchFamily="34" charset="0"/>
                <a:cs typeface="Segoe UI Semibold" panose="020B0702040204020203" pitchFamily="34" charset="0"/>
              </a:defRPr>
            </a:lvl1pPr>
          </a:lstStyle>
          <a:p>
            <a:pPr lvl="0"/>
            <a:r>
              <a:rPr lang="en-US"/>
              <a:t>Date</a:t>
            </a:r>
          </a:p>
        </p:txBody>
      </p:sp>
    </p:spTree>
    <p:extLst>
      <p:ext uri="{BB962C8B-B14F-4D97-AF65-F5344CB8AC3E}">
        <p14:creationId xmlns:p14="http://schemas.microsoft.com/office/powerpoint/2010/main" val="3225144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3DE39-14E9-7DC7-BD5D-86C037DD6238}"/>
              </a:ext>
            </a:extLst>
          </p:cNvPr>
          <p:cNvSpPr>
            <a:spLocks noGrp="1"/>
          </p:cNvSpPr>
          <p:nvPr>
            <p:ph type="title"/>
          </p:nvPr>
        </p:nvSpPr>
        <p:spPr>
          <a:xfrm>
            <a:off x="838200" y="145446"/>
            <a:ext cx="10515600" cy="820229"/>
          </a:xfrm>
        </p:spPr>
        <p:txBody>
          <a:bodyPr/>
          <a:lstStyle>
            <a:lvl1pPr>
              <a:defRPr>
                <a:solidFill>
                  <a:srgbClr val="004785"/>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7811ED7A-61DA-C74B-4579-5C85F1AD5110}"/>
              </a:ext>
            </a:extLst>
          </p:cNvPr>
          <p:cNvSpPr>
            <a:spLocks noGrp="1"/>
          </p:cNvSpPr>
          <p:nvPr>
            <p:ph type="ftr" sz="quarter" idx="10"/>
          </p:nvPr>
        </p:nvSpPr>
        <p:spPr/>
        <p:txBody>
          <a:bodyPr/>
          <a:lstStyle/>
          <a:p>
            <a:r>
              <a:rPr lang="en-US"/>
              <a:t>INFORMATIONAL PURPOSES ONLY | NOT INVESTMENT ADVICE</a:t>
            </a:r>
          </a:p>
        </p:txBody>
      </p:sp>
      <p:sp>
        <p:nvSpPr>
          <p:cNvPr id="4" name="Slide Number Placeholder 3">
            <a:extLst>
              <a:ext uri="{FF2B5EF4-FFF2-40B4-BE49-F238E27FC236}">
                <a16:creationId xmlns:a16="http://schemas.microsoft.com/office/drawing/2014/main" id="{80BF7187-73A2-0C7D-1B41-48CEAF2FA4A3}"/>
              </a:ext>
            </a:extLst>
          </p:cNvPr>
          <p:cNvSpPr>
            <a:spLocks noGrp="1"/>
          </p:cNvSpPr>
          <p:nvPr>
            <p:ph type="sldNum" sz="quarter" idx="11"/>
          </p:nvPr>
        </p:nvSpPr>
        <p:spPr/>
        <p:txBody>
          <a:bodyPr/>
          <a:lstStyle/>
          <a:p>
            <a:fld id="{A55FFE96-4E6C-4BBE-8F48-441A801B0787}" type="slidenum">
              <a:rPr lang="en-US" smtClean="0"/>
              <a:pPr/>
              <a:t>‹#›</a:t>
            </a:fld>
            <a:endParaRPr lang="en-US"/>
          </a:p>
        </p:txBody>
      </p:sp>
      <p:sp>
        <p:nvSpPr>
          <p:cNvPr id="5" name="Rectángulo: esquinas superiores redondeadas 9">
            <a:extLst>
              <a:ext uri="{FF2B5EF4-FFF2-40B4-BE49-F238E27FC236}">
                <a16:creationId xmlns:a16="http://schemas.microsoft.com/office/drawing/2014/main" id="{A7749BAD-8257-D3C9-F7AB-7E7B19F764E9}"/>
              </a:ext>
            </a:extLst>
          </p:cNvPr>
          <p:cNvSpPr/>
          <p:nvPr userDrawn="1"/>
        </p:nvSpPr>
        <p:spPr>
          <a:xfrm>
            <a:off x="506306" y="145446"/>
            <a:ext cx="45719" cy="6567107"/>
          </a:xfrm>
          <a:prstGeom prst="round2SameRect">
            <a:avLst>
              <a:gd name="adj1" fmla="val 4325"/>
              <a:gd name="adj2" fmla="val 2097"/>
            </a:avLst>
          </a:prstGeom>
          <a:solidFill>
            <a:srgbClr val="004785"/>
          </a:solidFill>
          <a:ln>
            <a:noFill/>
          </a:ln>
          <a:effectLst>
            <a:innerShdw blurRad="254000" dist="228600" dir="54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Content Placeholder 6">
            <a:extLst>
              <a:ext uri="{FF2B5EF4-FFF2-40B4-BE49-F238E27FC236}">
                <a16:creationId xmlns:a16="http://schemas.microsoft.com/office/drawing/2014/main" id="{6898D2BF-CE78-51A8-32AD-74D9D9492D2D}"/>
              </a:ext>
            </a:extLst>
          </p:cNvPr>
          <p:cNvSpPr>
            <a:spLocks noGrp="1"/>
          </p:cNvSpPr>
          <p:nvPr>
            <p:ph sz="quarter" idx="12"/>
          </p:nvPr>
        </p:nvSpPr>
        <p:spPr>
          <a:xfrm>
            <a:off x="8238836" y="1128332"/>
            <a:ext cx="3114964" cy="5438775"/>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08A3B0B4-185E-B546-3F98-3CD97CF4E259}"/>
              </a:ext>
            </a:extLst>
          </p:cNvPr>
          <p:cNvSpPr>
            <a:spLocks noGrp="1"/>
          </p:cNvSpPr>
          <p:nvPr>
            <p:ph sz="quarter" idx="13"/>
          </p:nvPr>
        </p:nvSpPr>
        <p:spPr>
          <a:xfrm>
            <a:off x="838200" y="1128332"/>
            <a:ext cx="7197725" cy="543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4076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6B4275A-F04E-73C8-88E3-A59A5E22340E}"/>
              </a:ext>
            </a:extLst>
          </p:cNvPr>
          <p:cNvSpPr>
            <a:spLocks noGrp="1"/>
          </p:cNvSpPr>
          <p:nvPr>
            <p:ph type="ftr" sz="quarter" idx="10"/>
          </p:nvPr>
        </p:nvSpPr>
        <p:spPr/>
        <p:txBody>
          <a:bodyPr/>
          <a:lstStyle/>
          <a:p>
            <a:r>
              <a:rPr lang="en-US"/>
              <a:t>INFORMATIONAL PURPOSES ONLY | NOT INVESTMENT ADVICE</a:t>
            </a:r>
          </a:p>
        </p:txBody>
      </p:sp>
      <p:sp>
        <p:nvSpPr>
          <p:cNvPr id="4" name="Slide Number Placeholder 3">
            <a:extLst>
              <a:ext uri="{FF2B5EF4-FFF2-40B4-BE49-F238E27FC236}">
                <a16:creationId xmlns:a16="http://schemas.microsoft.com/office/drawing/2014/main" id="{C99270C7-4E04-5C8B-F989-256DB66DF2EB}"/>
              </a:ext>
            </a:extLst>
          </p:cNvPr>
          <p:cNvSpPr>
            <a:spLocks noGrp="1"/>
          </p:cNvSpPr>
          <p:nvPr>
            <p:ph type="sldNum" sz="quarter" idx="11"/>
          </p:nvPr>
        </p:nvSpPr>
        <p:spPr/>
        <p:txBody>
          <a:bodyPr/>
          <a:lstStyle/>
          <a:p>
            <a:fld id="{A55FFE96-4E6C-4BBE-8F48-441A801B0787}" type="slidenum">
              <a:rPr lang="en-US" smtClean="0"/>
              <a:pPr/>
              <a:t>‹#›</a:t>
            </a:fld>
            <a:endParaRPr lang="en-US"/>
          </a:p>
        </p:txBody>
      </p:sp>
      <p:sp>
        <p:nvSpPr>
          <p:cNvPr id="5" name="Rectángulo: esquinas redondeadas 15">
            <a:extLst>
              <a:ext uri="{FF2B5EF4-FFF2-40B4-BE49-F238E27FC236}">
                <a16:creationId xmlns:a16="http://schemas.microsoft.com/office/drawing/2014/main" id="{681F64B2-B4F7-D78D-A375-3BB98A8F4B0B}"/>
              </a:ext>
            </a:extLst>
          </p:cNvPr>
          <p:cNvSpPr/>
          <p:nvPr userDrawn="1"/>
        </p:nvSpPr>
        <p:spPr>
          <a:xfrm>
            <a:off x="822960" y="365124"/>
            <a:ext cx="11369040" cy="1216787"/>
          </a:xfrm>
          <a:prstGeom prst="roundRect">
            <a:avLst>
              <a:gd name="adj" fmla="val 4226"/>
            </a:avLst>
          </a:prstGeom>
          <a:solidFill>
            <a:srgbClr val="FBB03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Ins="0" bIns="0" rtlCol="0" anchor="ctr"/>
          <a:lstStyle/>
          <a:p>
            <a:endParaRPr lang="en-US"/>
          </a:p>
        </p:txBody>
      </p:sp>
      <p:sp>
        <p:nvSpPr>
          <p:cNvPr id="2" name="Title 1">
            <a:extLst>
              <a:ext uri="{FF2B5EF4-FFF2-40B4-BE49-F238E27FC236}">
                <a16:creationId xmlns:a16="http://schemas.microsoft.com/office/drawing/2014/main" id="{34884AA6-7A98-77DC-0FCA-B63E67DD23D0}"/>
              </a:ext>
            </a:extLst>
          </p:cNvPr>
          <p:cNvSpPr>
            <a:spLocks noGrp="1"/>
          </p:cNvSpPr>
          <p:nvPr>
            <p:ph type="title"/>
          </p:nvPr>
        </p:nvSpPr>
        <p:spPr>
          <a:xfrm>
            <a:off x="1029623" y="310735"/>
            <a:ext cx="10515600" cy="1325563"/>
          </a:xfrm>
        </p:spPr>
        <p:txBody>
          <a:bodyPr/>
          <a:lstStyle>
            <a:lvl1pPr>
              <a:defRPr>
                <a:solidFill>
                  <a:schemeClr val="bg1"/>
                </a:solidFill>
              </a:defRPr>
            </a:lvl1pPr>
          </a:lstStyle>
          <a:p>
            <a:r>
              <a:rPr lang="en-US"/>
              <a:t>Click to edit Master title style</a:t>
            </a:r>
          </a:p>
        </p:txBody>
      </p:sp>
      <p:sp>
        <p:nvSpPr>
          <p:cNvPr id="6" name="Rectángulo: esquinas superiores redondeadas 9">
            <a:extLst>
              <a:ext uri="{FF2B5EF4-FFF2-40B4-BE49-F238E27FC236}">
                <a16:creationId xmlns:a16="http://schemas.microsoft.com/office/drawing/2014/main" id="{E41BAD62-87AF-5D84-DEE5-8CC0C5A02883}"/>
              </a:ext>
            </a:extLst>
          </p:cNvPr>
          <p:cNvSpPr/>
          <p:nvPr userDrawn="1"/>
        </p:nvSpPr>
        <p:spPr>
          <a:xfrm>
            <a:off x="11439525" y="0"/>
            <a:ext cx="513896" cy="6013876"/>
          </a:xfrm>
          <a:prstGeom prst="round2SameRect">
            <a:avLst>
              <a:gd name="adj1" fmla="val 4325"/>
              <a:gd name="adj2" fmla="val 2097"/>
            </a:avLst>
          </a:prstGeom>
          <a:solidFill>
            <a:srgbClr val="004785"/>
          </a:solidFill>
          <a:ln>
            <a:noFill/>
          </a:ln>
          <a:effectLst>
            <a:innerShdw blurRad="254000" dist="228600" dir="54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Content Placeholder 7">
            <a:extLst>
              <a:ext uri="{FF2B5EF4-FFF2-40B4-BE49-F238E27FC236}">
                <a16:creationId xmlns:a16="http://schemas.microsoft.com/office/drawing/2014/main" id="{4FF8DFEC-AFD2-2F17-F277-520F02428DC4}"/>
              </a:ext>
            </a:extLst>
          </p:cNvPr>
          <p:cNvSpPr>
            <a:spLocks noGrp="1"/>
          </p:cNvSpPr>
          <p:nvPr>
            <p:ph sz="quarter" idx="12"/>
          </p:nvPr>
        </p:nvSpPr>
        <p:spPr>
          <a:xfrm>
            <a:off x="1029623" y="1947033"/>
            <a:ext cx="4904833"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7">
            <a:extLst>
              <a:ext uri="{FF2B5EF4-FFF2-40B4-BE49-F238E27FC236}">
                <a16:creationId xmlns:a16="http://schemas.microsoft.com/office/drawing/2014/main" id="{CB106904-8440-D14B-C81F-CAE82D0478DB}"/>
              </a:ext>
            </a:extLst>
          </p:cNvPr>
          <p:cNvSpPr>
            <a:spLocks noGrp="1"/>
          </p:cNvSpPr>
          <p:nvPr>
            <p:ph sz="quarter" idx="13"/>
          </p:nvPr>
        </p:nvSpPr>
        <p:spPr>
          <a:xfrm>
            <a:off x="6234574" y="1947033"/>
            <a:ext cx="4904833"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2082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6B4275A-F04E-73C8-88E3-A59A5E22340E}"/>
              </a:ext>
            </a:extLst>
          </p:cNvPr>
          <p:cNvSpPr>
            <a:spLocks noGrp="1"/>
          </p:cNvSpPr>
          <p:nvPr>
            <p:ph type="ftr" sz="quarter" idx="10"/>
          </p:nvPr>
        </p:nvSpPr>
        <p:spPr/>
        <p:txBody>
          <a:bodyPr/>
          <a:lstStyle/>
          <a:p>
            <a:r>
              <a:rPr lang="en-US"/>
              <a:t>INFORMATIONAL PURPOSES ONLY | NOT INVESTMENT ADVICE</a:t>
            </a:r>
          </a:p>
        </p:txBody>
      </p:sp>
      <p:sp>
        <p:nvSpPr>
          <p:cNvPr id="4" name="Slide Number Placeholder 3">
            <a:extLst>
              <a:ext uri="{FF2B5EF4-FFF2-40B4-BE49-F238E27FC236}">
                <a16:creationId xmlns:a16="http://schemas.microsoft.com/office/drawing/2014/main" id="{C99270C7-4E04-5C8B-F989-256DB66DF2EB}"/>
              </a:ext>
            </a:extLst>
          </p:cNvPr>
          <p:cNvSpPr>
            <a:spLocks noGrp="1"/>
          </p:cNvSpPr>
          <p:nvPr>
            <p:ph type="sldNum" sz="quarter" idx="11"/>
          </p:nvPr>
        </p:nvSpPr>
        <p:spPr/>
        <p:txBody>
          <a:bodyPr/>
          <a:lstStyle/>
          <a:p>
            <a:fld id="{A55FFE96-4E6C-4BBE-8F48-441A801B0787}" type="slidenum">
              <a:rPr lang="en-US" smtClean="0"/>
              <a:pPr/>
              <a:t>‹#›</a:t>
            </a:fld>
            <a:endParaRPr lang="en-US"/>
          </a:p>
        </p:txBody>
      </p:sp>
      <p:sp>
        <p:nvSpPr>
          <p:cNvPr id="5" name="Rectángulo: esquinas redondeadas 15">
            <a:extLst>
              <a:ext uri="{FF2B5EF4-FFF2-40B4-BE49-F238E27FC236}">
                <a16:creationId xmlns:a16="http://schemas.microsoft.com/office/drawing/2014/main" id="{681F64B2-B4F7-D78D-A375-3BB98A8F4B0B}"/>
              </a:ext>
            </a:extLst>
          </p:cNvPr>
          <p:cNvSpPr/>
          <p:nvPr userDrawn="1"/>
        </p:nvSpPr>
        <p:spPr>
          <a:xfrm>
            <a:off x="822960" y="365124"/>
            <a:ext cx="11369040" cy="1216787"/>
          </a:xfrm>
          <a:prstGeom prst="roundRect">
            <a:avLst>
              <a:gd name="adj" fmla="val 4226"/>
            </a:avLst>
          </a:prstGeom>
          <a:solidFill>
            <a:srgbClr val="FBB03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Ins="0" bIns="0" rtlCol="0" anchor="ctr"/>
          <a:lstStyle/>
          <a:p>
            <a:endParaRPr lang="en-US"/>
          </a:p>
        </p:txBody>
      </p:sp>
      <p:sp>
        <p:nvSpPr>
          <p:cNvPr id="2" name="Title 1">
            <a:extLst>
              <a:ext uri="{FF2B5EF4-FFF2-40B4-BE49-F238E27FC236}">
                <a16:creationId xmlns:a16="http://schemas.microsoft.com/office/drawing/2014/main" id="{34884AA6-7A98-77DC-0FCA-B63E67DD23D0}"/>
              </a:ext>
            </a:extLst>
          </p:cNvPr>
          <p:cNvSpPr>
            <a:spLocks noGrp="1"/>
          </p:cNvSpPr>
          <p:nvPr>
            <p:ph type="title"/>
          </p:nvPr>
        </p:nvSpPr>
        <p:spPr>
          <a:xfrm>
            <a:off x="1029623" y="310735"/>
            <a:ext cx="10515600" cy="1325563"/>
          </a:xfrm>
        </p:spPr>
        <p:txBody>
          <a:bodyPr/>
          <a:lstStyle>
            <a:lvl1pPr>
              <a:defRPr>
                <a:solidFill>
                  <a:schemeClr val="bg1"/>
                </a:solidFill>
              </a:defRPr>
            </a:lvl1pPr>
          </a:lstStyle>
          <a:p>
            <a:r>
              <a:rPr lang="en-US"/>
              <a:t>Click to edit Master title style</a:t>
            </a:r>
          </a:p>
        </p:txBody>
      </p:sp>
      <p:sp>
        <p:nvSpPr>
          <p:cNvPr id="6" name="Rectángulo: esquinas superiores redondeadas 9">
            <a:extLst>
              <a:ext uri="{FF2B5EF4-FFF2-40B4-BE49-F238E27FC236}">
                <a16:creationId xmlns:a16="http://schemas.microsoft.com/office/drawing/2014/main" id="{E41BAD62-87AF-5D84-DEE5-8CC0C5A02883}"/>
              </a:ext>
            </a:extLst>
          </p:cNvPr>
          <p:cNvSpPr/>
          <p:nvPr userDrawn="1"/>
        </p:nvSpPr>
        <p:spPr>
          <a:xfrm>
            <a:off x="11439525" y="0"/>
            <a:ext cx="513896" cy="6013876"/>
          </a:xfrm>
          <a:prstGeom prst="round2SameRect">
            <a:avLst>
              <a:gd name="adj1" fmla="val 4325"/>
              <a:gd name="adj2" fmla="val 2097"/>
            </a:avLst>
          </a:prstGeom>
          <a:solidFill>
            <a:srgbClr val="004785"/>
          </a:solidFill>
          <a:ln>
            <a:noFill/>
          </a:ln>
          <a:effectLst>
            <a:innerShdw blurRad="254000" dist="228600" dir="54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Content Placeholder 7">
            <a:extLst>
              <a:ext uri="{FF2B5EF4-FFF2-40B4-BE49-F238E27FC236}">
                <a16:creationId xmlns:a16="http://schemas.microsoft.com/office/drawing/2014/main" id="{4FF8DFEC-AFD2-2F17-F277-520F02428DC4}"/>
              </a:ext>
            </a:extLst>
          </p:cNvPr>
          <p:cNvSpPr>
            <a:spLocks noGrp="1"/>
          </p:cNvSpPr>
          <p:nvPr>
            <p:ph sz="quarter" idx="12"/>
          </p:nvPr>
        </p:nvSpPr>
        <p:spPr>
          <a:xfrm>
            <a:off x="822960" y="1764145"/>
            <a:ext cx="10473113" cy="4783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2753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8DEE3F-F2BF-4AA7-0D7C-5EFBD6C2213B}"/>
              </a:ext>
            </a:extLst>
          </p:cNvPr>
          <p:cNvSpPr>
            <a:spLocks noGrp="1"/>
          </p:cNvSpPr>
          <p:nvPr>
            <p:ph type="ftr" sz="quarter" idx="10"/>
          </p:nvPr>
        </p:nvSpPr>
        <p:spPr/>
        <p:txBody>
          <a:bodyPr/>
          <a:lstStyle/>
          <a:p>
            <a:r>
              <a:rPr lang="en-US"/>
              <a:t>INFORMATIONAL PURPOSES ONLY | NOT INVESTMENT ADVICE</a:t>
            </a:r>
          </a:p>
        </p:txBody>
      </p:sp>
      <p:sp>
        <p:nvSpPr>
          <p:cNvPr id="4" name="Slide Number Placeholder 3">
            <a:extLst>
              <a:ext uri="{FF2B5EF4-FFF2-40B4-BE49-F238E27FC236}">
                <a16:creationId xmlns:a16="http://schemas.microsoft.com/office/drawing/2014/main" id="{FC5E0893-7CDE-5468-DF85-923DB10698B8}"/>
              </a:ext>
            </a:extLst>
          </p:cNvPr>
          <p:cNvSpPr>
            <a:spLocks noGrp="1"/>
          </p:cNvSpPr>
          <p:nvPr>
            <p:ph type="sldNum" sz="quarter" idx="11"/>
          </p:nvPr>
        </p:nvSpPr>
        <p:spPr/>
        <p:txBody>
          <a:bodyPr/>
          <a:lstStyle/>
          <a:p>
            <a:fld id="{A55FFE96-4E6C-4BBE-8F48-441A801B0787}" type="slidenum">
              <a:rPr lang="en-US" smtClean="0"/>
              <a:pPr/>
              <a:t>‹#›</a:t>
            </a:fld>
            <a:endParaRPr lang="en-US"/>
          </a:p>
        </p:txBody>
      </p:sp>
      <p:sp>
        <p:nvSpPr>
          <p:cNvPr id="5" name="Rectángulo: esquinas superiores redondeadas 8">
            <a:extLst>
              <a:ext uri="{FF2B5EF4-FFF2-40B4-BE49-F238E27FC236}">
                <a16:creationId xmlns:a16="http://schemas.microsoft.com/office/drawing/2014/main" id="{E9743AAC-D5C2-965B-87D9-925D78A48F83}"/>
              </a:ext>
            </a:extLst>
          </p:cNvPr>
          <p:cNvSpPr/>
          <p:nvPr userDrawn="1"/>
        </p:nvSpPr>
        <p:spPr>
          <a:xfrm>
            <a:off x="738539" y="-14514"/>
            <a:ext cx="1115332" cy="6872514"/>
          </a:xfrm>
          <a:prstGeom prst="round2SameRect">
            <a:avLst>
              <a:gd name="adj1" fmla="val 4325"/>
              <a:gd name="adj2" fmla="val 2097"/>
            </a:avLst>
          </a:prstGeom>
          <a:solidFill>
            <a:srgbClr val="004785"/>
          </a:solidFill>
          <a:ln>
            <a:noFill/>
          </a:ln>
          <a:effectLst>
            <a:innerShdw blurRad="254000" dist="228600" dir="54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ángulo: esquinas redondeadas 10">
            <a:extLst>
              <a:ext uri="{FF2B5EF4-FFF2-40B4-BE49-F238E27FC236}">
                <a16:creationId xmlns:a16="http://schemas.microsoft.com/office/drawing/2014/main" id="{C22377C7-00ED-D7DA-8BA7-2C144EADD572}"/>
              </a:ext>
            </a:extLst>
          </p:cNvPr>
          <p:cNvSpPr/>
          <p:nvPr userDrawn="1"/>
        </p:nvSpPr>
        <p:spPr>
          <a:xfrm>
            <a:off x="1046584" y="529554"/>
            <a:ext cx="7704224" cy="1088136"/>
          </a:xfrm>
          <a:prstGeom prst="roundRect">
            <a:avLst>
              <a:gd name="adj" fmla="val 4226"/>
            </a:avLst>
          </a:prstGeom>
          <a:solidFill>
            <a:srgbClr val="FBB03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Ins="0" bIns="0" rtlCol="0" anchor="ctr"/>
          <a:lstStyle/>
          <a:p>
            <a:endParaRPr lang="en-US"/>
          </a:p>
        </p:txBody>
      </p:sp>
      <p:sp>
        <p:nvSpPr>
          <p:cNvPr id="2" name="Title 1">
            <a:extLst>
              <a:ext uri="{FF2B5EF4-FFF2-40B4-BE49-F238E27FC236}">
                <a16:creationId xmlns:a16="http://schemas.microsoft.com/office/drawing/2014/main" id="{2B876184-8726-B91C-5491-2EE7BF87AEA4}"/>
              </a:ext>
            </a:extLst>
          </p:cNvPr>
          <p:cNvSpPr>
            <a:spLocks noGrp="1"/>
          </p:cNvSpPr>
          <p:nvPr>
            <p:ph type="title"/>
          </p:nvPr>
        </p:nvSpPr>
        <p:spPr>
          <a:xfrm>
            <a:off x="1046584" y="410840"/>
            <a:ext cx="7812024" cy="1325563"/>
          </a:xfrm>
        </p:spPr>
        <p:txBody>
          <a:bodyPr/>
          <a:lstStyle>
            <a:lvl1pPr>
              <a:defRPr>
                <a:solidFill>
                  <a:schemeClr val="bg1"/>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90DA11F4-0256-4481-1910-501A3B235525}"/>
              </a:ext>
            </a:extLst>
          </p:cNvPr>
          <p:cNvSpPr>
            <a:spLocks noGrp="1"/>
          </p:cNvSpPr>
          <p:nvPr>
            <p:ph sz="quarter" idx="12"/>
          </p:nvPr>
        </p:nvSpPr>
        <p:spPr>
          <a:xfrm>
            <a:off x="2103438" y="2020888"/>
            <a:ext cx="9555162" cy="3946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6096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4368B05-6FEB-C840-82D2-D5B905E647A5}"/>
              </a:ext>
            </a:extLst>
          </p:cNvPr>
          <p:cNvSpPr>
            <a:spLocks noGrp="1"/>
          </p:cNvSpPr>
          <p:nvPr>
            <p:ph type="ftr" sz="quarter" idx="10"/>
          </p:nvPr>
        </p:nvSpPr>
        <p:spPr/>
        <p:txBody>
          <a:bodyPr/>
          <a:lstStyle/>
          <a:p>
            <a:r>
              <a:rPr lang="en-US"/>
              <a:t>INFORMATIONAL PURPOSES ONLY | NOT INVESTMENT ADVICE</a:t>
            </a:r>
          </a:p>
        </p:txBody>
      </p:sp>
      <p:sp>
        <p:nvSpPr>
          <p:cNvPr id="4" name="Slide Number Placeholder 3">
            <a:extLst>
              <a:ext uri="{FF2B5EF4-FFF2-40B4-BE49-F238E27FC236}">
                <a16:creationId xmlns:a16="http://schemas.microsoft.com/office/drawing/2014/main" id="{3E1857A9-201F-3590-370B-A1D6130EE3F7}"/>
              </a:ext>
            </a:extLst>
          </p:cNvPr>
          <p:cNvSpPr>
            <a:spLocks noGrp="1"/>
          </p:cNvSpPr>
          <p:nvPr>
            <p:ph type="sldNum" sz="quarter" idx="11"/>
          </p:nvPr>
        </p:nvSpPr>
        <p:spPr/>
        <p:txBody>
          <a:bodyPr/>
          <a:lstStyle/>
          <a:p>
            <a:fld id="{A55FFE96-4E6C-4BBE-8F48-441A801B0787}" type="slidenum">
              <a:rPr lang="en-US" smtClean="0"/>
              <a:pPr/>
              <a:t>‹#›</a:t>
            </a:fld>
            <a:endParaRPr lang="en-US"/>
          </a:p>
        </p:txBody>
      </p:sp>
      <p:sp>
        <p:nvSpPr>
          <p:cNvPr id="5" name="Rectángulo: esquinas superiores redondeadas 8">
            <a:extLst>
              <a:ext uri="{FF2B5EF4-FFF2-40B4-BE49-F238E27FC236}">
                <a16:creationId xmlns:a16="http://schemas.microsoft.com/office/drawing/2014/main" id="{A877F7AC-7017-7F3B-BA3E-64D4474DF0D9}"/>
              </a:ext>
            </a:extLst>
          </p:cNvPr>
          <p:cNvSpPr/>
          <p:nvPr userDrawn="1"/>
        </p:nvSpPr>
        <p:spPr>
          <a:xfrm>
            <a:off x="738539" y="-14514"/>
            <a:ext cx="1115332" cy="6872514"/>
          </a:xfrm>
          <a:prstGeom prst="round2SameRect">
            <a:avLst>
              <a:gd name="adj1" fmla="val 4325"/>
              <a:gd name="adj2" fmla="val 2097"/>
            </a:avLst>
          </a:prstGeom>
          <a:solidFill>
            <a:srgbClr val="004785"/>
          </a:solidFill>
          <a:ln>
            <a:noFill/>
          </a:ln>
          <a:effectLst>
            <a:innerShdw blurRad="254000" dist="228600" dir="54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ángulo: esquinas redondeadas 10">
            <a:extLst>
              <a:ext uri="{FF2B5EF4-FFF2-40B4-BE49-F238E27FC236}">
                <a16:creationId xmlns:a16="http://schemas.microsoft.com/office/drawing/2014/main" id="{D59F200C-C85C-3D38-0382-8BBC4175AC11}"/>
              </a:ext>
            </a:extLst>
          </p:cNvPr>
          <p:cNvSpPr/>
          <p:nvPr userDrawn="1"/>
        </p:nvSpPr>
        <p:spPr>
          <a:xfrm>
            <a:off x="1037440" y="2622550"/>
            <a:ext cx="5646823" cy="806450"/>
          </a:xfrm>
          <a:prstGeom prst="roundRect">
            <a:avLst>
              <a:gd name="adj" fmla="val 4226"/>
            </a:avLst>
          </a:prstGeom>
          <a:solidFill>
            <a:srgbClr val="FBB03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Ins="0" bIns="0" rtlCol="0" anchor="ctr"/>
          <a:lstStyle/>
          <a:p>
            <a:endParaRPr lang="en-US"/>
          </a:p>
        </p:txBody>
      </p:sp>
      <p:sp>
        <p:nvSpPr>
          <p:cNvPr id="2" name="Title 1">
            <a:extLst>
              <a:ext uri="{FF2B5EF4-FFF2-40B4-BE49-F238E27FC236}">
                <a16:creationId xmlns:a16="http://schemas.microsoft.com/office/drawing/2014/main" id="{653B2A2A-38BB-6A28-20F0-B5CC90010178}"/>
              </a:ext>
            </a:extLst>
          </p:cNvPr>
          <p:cNvSpPr>
            <a:spLocks noGrp="1"/>
          </p:cNvSpPr>
          <p:nvPr>
            <p:ph type="title"/>
          </p:nvPr>
        </p:nvSpPr>
        <p:spPr>
          <a:xfrm>
            <a:off x="1112520" y="2653013"/>
            <a:ext cx="5571744" cy="806450"/>
          </a:xfrm>
        </p:spPr>
        <p:txBody>
          <a:bodyPr>
            <a:normAutofit/>
          </a:bodyPr>
          <a:lstStyle>
            <a:lvl1pPr>
              <a:defRPr sz="3200">
                <a:solidFill>
                  <a:schemeClr val="bg1"/>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5836C273-EADD-6FDD-7CDB-05EE167F6E64}"/>
              </a:ext>
            </a:extLst>
          </p:cNvPr>
          <p:cNvSpPr>
            <a:spLocks noGrp="1"/>
          </p:cNvSpPr>
          <p:nvPr>
            <p:ph sz="quarter" idx="12"/>
          </p:nvPr>
        </p:nvSpPr>
        <p:spPr>
          <a:xfrm>
            <a:off x="2057400" y="3648075"/>
            <a:ext cx="4627563" cy="2919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EB516416-E1E0-7EE5-DBA2-05793A4AE160}"/>
              </a:ext>
            </a:extLst>
          </p:cNvPr>
          <p:cNvSpPr>
            <a:spLocks noGrp="1"/>
          </p:cNvSpPr>
          <p:nvPr>
            <p:ph sz="quarter" idx="13"/>
          </p:nvPr>
        </p:nvSpPr>
        <p:spPr>
          <a:xfrm>
            <a:off x="6983164" y="393192"/>
            <a:ext cx="4996111" cy="5404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109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4368B05-6FEB-C840-82D2-D5B905E647A5}"/>
              </a:ext>
            </a:extLst>
          </p:cNvPr>
          <p:cNvSpPr>
            <a:spLocks noGrp="1"/>
          </p:cNvSpPr>
          <p:nvPr>
            <p:ph type="ftr" sz="quarter" idx="10"/>
          </p:nvPr>
        </p:nvSpPr>
        <p:spPr/>
        <p:txBody>
          <a:bodyPr/>
          <a:lstStyle/>
          <a:p>
            <a:r>
              <a:rPr lang="en-US"/>
              <a:t>INFORMATIONAL PURPOSES ONLY | NOT INVESTMENT ADVICE</a:t>
            </a:r>
          </a:p>
        </p:txBody>
      </p:sp>
      <p:sp>
        <p:nvSpPr>
          <p:cNvPr id="4" name="Slide Number Placeholder 3">
            <a:extLst>
              <a:ext uri="{FF2B5EF4-FFF2-40B4-BE49-F238E27FC236}">
                <a16:creationId xmlns:a16="http://schemas.microsoft.com/office/drawing/2014/main" id="{3E1857A9-201F-3590-370B-A1D6130EE3F7}"/>
              </a:ext>
            </a:extLst>
          </p:cNvPr>
          <p:cNvSpPr>
            <a:spLocks noGrp="1"/>
          </p:cNvSpPr>
          <p:nvPr>
            <p:ph type="sldNum" sz="quarter" idx="11"/>
          </p:nvPr>
        </p:nvSpPr>
        <p:spPr/>
        <p:txBody>
          <a:bodyPr/>
          <a:lstStyle/>
          <a:p>
            <a:fld id="{A55FFE96-4E6C-4BBE-8F48-441A801B0787}" type="slidenum">
              <a:rPr lang="en-US" smtClean="0"/>
              <a:pPr/>
              <a:t>‹#›</a:t>
            </a:fld>
            <a:endParaRPr lang="en-US"/>
          </a:p>
        </p:txBody>
      </p:sp>
      <p:sp>
        <p:nvSpPr>
          <p:cNvPr id="6" name="Rectángulo: esquinas redondeadas 10">
            <a:extLst>
              <a:ext uri="{FF2B5EF4-FFF2-40B4-BE49-F238E27FC236}">
                <a16:creationId xmlns:a16="http://schemas.microsoft.com/office/drawing/2014/main" id="{D59F200C-C85C-3D38-0382-8BBC4175AC11}"/>
              </a:ext>
            </a:extLst>
          </p:cNvPr>
          <p:cNvSpPr/>
          <p:nvPr userDrawn="1"/>
        </p:nvSpPr>
        <p:spPr>
          <a:xfrm>
            <a:off x="586209" y="163443"/>
            <a:ext cx="11236048" cy="806450"/>
          </a:xfrm>
          <a:prstGeom prst="roundRect">
            <a:avLst>
              <a:gd name="adj" fmla="val 4226"/>
            </a:avLst>
          </a:prstGeom>
          <a:solidFill>
            <a:srgbClr val="FBB03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Ins="0" bIns="0" rtlCol="0" anchor="ctr"/>
          <a:lstStyle/>
          <a:p>
            <a:endParaRPr lang="en-US"/>
          </a:p>
        </p:txBody>
      </p:sp>
      <p:sp>
        <p:nvSpPr>
          <p:cNvPr id="2" name="Title 1">
            <a:extLst>
              <a:ext uri="{FF2B5EF4-FFF2-40B4-BE49-F238E27FC236}">
                <a16:creationId xmlns:a16="http://schemas.microsoft.com/office/drawing/2014/main" id="{653B2A2A-38BB-6A28-20F0-B5CC90010178}"/>
              </a:ext>
            </a:extLst>
          </p:cNvPr>
          <p:cNvSpPr>
            <a:spLocks noGrp="1"/>
          </p:cNvSpPr>
          <p:nvPr>
            <p:ph type="title"/>
          </p:nvPr>
        </p:nvSpPr>
        <p:spPr>
          <a:xfrm>
            <a:off x="638096" y="180366"/>
            <a:ext cx="11047597" cy="806450"/>
          </a:xfrm>
        </p:spPr>
        <p:txBody>
          <a:bodyPr>
            <a:normAutofit/>
          </a:bodyPr>
          <a:lstStyle>
            <a:lvl1pPr>
              <a:defRPr sz="4000">
                <a:solidFill>
                  <a:schemeClr val="bg1"/>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5836C273-EADD-6FDD-7CDB-05EE167F6E64}"/>
              </a:ext>
            </a:extLst>
          </p:cNvPr>
          <p:cNvSpPr>
            <a:spLocks noGrp="1"/>
          </p:cNvSpPr>
          <p:nvPr>
            <p:ph sz="quarter" idx="12"/>
          </p:nvPr>
        </p:nvSpPr>
        <p:spPr>
          <a:xfrm>
            <a:off x="690507" y="1127664"/>
            <a:ext cx="5841427" cy="55848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EB516416-E1E0-7EE5-DBA2-05793A4AE160}"/>
              </a:ext>
            </a:extLst>
          </p:cNvPr>
          <p:cNvSpPr>
            <a:spLocks noGrp="1"/>
          </p:cNvSpPr>
          <p:nvPr>
            <p:ph sz="quarter" idx="13"/>
          </p:nvPr>
        </p:nvSpPr>
        <p:spPr>
          <a:xfrm>
            <a:off x="6826146" y="1127663"/>
            <a:ext cx="4996111" cy="55848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ángulo: esquinas superiores redondeadas 9">
            <a:extLst>
              <a:ext uri="{FF2B5EF4-FFF2-40B4-BE49-F238E27FC236}">
                <a16:creationId xmlns:a16="http://schemas.microsoft.com/office/drawing/2014/main" id="{147C15C0-4C98-9F82-9BB7-38281C935398}"/>
              </a:ext>
            </a:extLst>
          </p:cNvPr>
          <p:cNvSpPr/>
          <p:nvPr userDrawn="1"/>
        </p:nvSpPr>
        <p:spPr>
          <a:xfrm>
            <a:off x="506306" y="145446"/>
            <a:ext cx="45719" cy="6567107"/>
          </a:xfrm>
          <a:prstGeom prst="round2SameRect">
            <a:avLst>
              <a:gd name="adj1" fmla="val 4325"/>
              <a:gd name="adj2" fmla="val 2097"/>
            </a:avLst>
          </a:prstGeom>
          <a:solidFill>
            <a:srgbClr val="004785"/>
          </a:solidFill>
          <a:ln>
            <a:noFill/>
          </a:ln>
          <a:effectLst>
            <a:innerShdw blurRad="254000" dist="228600" dir="54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797159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3178B-7EEB-861F-077F-92349662E91C}"/>
              </a:ext>
            </a:extLst>
          </p:cNvPr>
          <p:cNvSpPr>
            <a:spLocks noGrp="1"/>
          </p:cNvSpPr>
          <p:nvPr>
            <p:ph type="title"/>
          </p:nvPr>
        </p:nvSpPr>
        <p:spPr>
          <a:xfrm>
            <a:off x="838200" y="245484"/>
            <a:ext cx="10515600" cy="788557"/>
          </a:xfrm>
        </p:spPr>
        <p:txBody>
          <a:bodyPr/>
          <a:lstStyle>
            <a:lvl1pPr>
              <a:defRPr>
                <a:solidFill>
                  <a:srgbClr val="004784"/>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F6A170B6-BA09-C2CC-85C3-F44D5B1483C8}"/>
              </a:ext>
            </a:extLst>
          </p:cNvPr>
          <p:cNvSpPr>
            <a:spLocks noGrp="1"/>
          </p:cNvSpPr>
          <p:nvPr>
            <p:ph type="ftr" sz="quarter" idx="10"/>
          </p:nvPr>
        </p:nvSpPr>
        <p:spPr/>
        <p:txBody>
          <a:bodyPr/>
          <a:lstStyle/>
          <a:p>
            <a:r>
              <a:rPr lang="en-US"/>
              <a:t>INFORMATIONAL PURPOSES ONLY | NOT INVESTMENT ADVICE</a:t>
            </a:r>
          </a:p>
        </p:txBody>
      </p:sp>
      <p:sp>
        <p:nvSpPr>
          <p:cNvPr id="4" name="Slide Number Placeholder 3">
            <a:extLst>
              <a:ext uri="{FF2B5EF4-FFF2-40B4-BE49-F238E27FC236}">
                <a16:creationId xmlns:a16="http://schemas.microsoft.com/office/drawing/2014/main" id="{E6150E6F-17D7-7849-A06A-76422E7A9F93}"/>
              </a:ext>
            </a:extLst>
          </p:cNvPr>
          <p:cNvSpPr>
            <a:spLocks noGrp="1"/>
          </p:cNvSpPr>
          <p:nvPr>
            <p:ph type="sldNum" sz="quarter" idx="11"/>
          </p:nvPr>
        </p:nvSpPr>
        <p:spPr/>
        <p:txBody>
          <a:bodyPr/>
          <a:lstStyle/>
          <a:p>
            <a:fld id="{A55FFE96-4E6C-4BBE-8F48-441A801B0787}" type="slidenum">
              <a:rPr lang="en-US" smtClean="0"/>
              <a:pPr/>
              <a:t>‹#›</a:t>
            </a:fld>
            <a:endParaRPr lang="en-US"/>
          </a:p>
        </p:txBody>
      </p:sp>
      <p:grpSp>
        <p:nvGrpSpPr>
          <p:cNvPr id="5" name="Group 4">
            <a:extLst>
              <a:ext uri="{FF2B5EF4-FFF2-40B4-BE49-F238E27FC236}">
                <a16:creationId xmlns:a16="http://schemas.microsoft.com/office/drawing/2014/main" id="{2C0112CD-FB9F-EF0F-CE11-227B6F224553}"/>
              </a:ext>
            </a:extLst>
          </p:cNvPr>
          <p:cNvGrpSpPr/>
          <p:nvPr userDrawn="1"/>
        </p:nvGrpSpPr>
        <p:grpSpPr>
          <a:xfrm>
            <a:off x="838200" y="968726"/>
            <a:ext cx="10297982" cy="65315"/>
            <a:chOff x="342900" y="685800"/>
            <a:chExt cx="8458200" cy="152400"/>
          </a:xfrm>
        </p:grpSpPr>
        <p:sp>
          <p:nvSpPr>
            <p:cNvPr id="6" name="Freeform 4">
              <a:extLst>
                <a:ext uri="{FF2B5EF4-FFF2-40B4-BE49-F238E27FC236}">
                  <a16:creationId xmlns:a16="http://schemas.microsoft.com/office/drawing/2014/main" id="{5CDF3CD7-AE16-FEE4-ABCA-E9DF91ACEB8E}"/>
                </a:ext>
              </a:extLst>
            </p:cNvPr>
            <p:cNvSpPr/>
            <p:nvPr/>
          </p:nvSpPr>
          <p:spPr>
            <a:xfrm flipH="1">
              <a:off x="342900" y="685800"/>
              <a:ext cx="5613400" cy="152400"/>
            </a:xfrm>
            <a:custGeom>
              <a:avLst/>
              <a:gdLst>
                <a:gd name="connsiteX0" fmla="*/ 5613400 w 5613400"/>
                <a:gd name="connsiteY0" fmla="*/ 0 h 152400"/>
                <a:gd name="connsiteX1" fmla="*/ 149469 w 5613400"/>
                <a:gd name="connsiteY1" fmla="*/ 0 h 152400"/>
                <a:gd name="connsiteX2" fmla="*/ 0 w 5613400"/>
                <a:gd name="connsiteY2" fmla="*/ 152400 h 152400"/>
                <a:gd name="connsiteX3" fmla="*/ 5613400 w 5613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5613400" h="152400">
                  <a:moveTo>
                    <a:pt x="5613400" y="0"/>
                  </a:moveTo>
                  <a:lnTo>
                    <a:pt x="149469" y="0"/>
                  </a:lnTo>
                  <a:lnTo>
                    <a:pt x="0" y="152400"/>
                  </a:lnTo>
                  <a:lnTo>
                    <a:pt x="5613400" y="152400"/>
                  </a:lnTo>
                  <a:close/>
                </a:path>
              </a:pathLst>
            </a:cu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0994245B-4382-4CC2-7F23-8B57AF791AA7}"/>
                </a:ext>
              </a:extLst>
            </p:cNvPr>
            <p:cNvSpPr/>
            <p:nvPr/>
          </p:nvSpPr>
          <p:spPr>
            <a:xfrm flipH="1">
              <a:off x="3217008" y="769620"/>
              <a:ext cx="5584092" cy="68580"/>
            </a:xfrm>
            <a:custGeom>
              <a:avLst/>
              <a:gdLst>
                <a:gd name="connsiteX0" fmla="*/ 5584092 w 5584092"/>
                <a:gd name="connsiteY0" fmla="*/ 0 h 68580"/>
                <a:gd name="connsiteX1" fmla="*/ 0 w 5584092"/>
                <a:gd name="connsiteY1" fmla="*/ 0 h 68580"/>
                <a:gd name="connsiteX2" fmla="*/ 0 w 5584092"/>
                <a:gd name="connsiteY2" fmla="*/ 68580 h 68580"/>
                <a:gd name="connsiteX3" fmla="*/ 5566947 w 5584092"/>
                <a:gd name="connsiteY3" fmla="*/ 68580 h 68580"/>
              </a:gdLst>
              <a:ahLst/>
              <a:cxnLst>
                <a:cxn ang="0">
                  <a:pos x="connsiteX0" y="connsiteY0"/>
                </a:cxn>
                <a:cxn ang="0">
                  <a:pos x="connsiteX1" y="connsiteY1"/>
                </a:cxn>
                <a:cxn ang="0">
                  <a:pos x="connsiteX2" y="connsiteY2"/>
                </a:cxn>
                <a:cxn ang="0">
                  <a:pos x="connsiteX3" y="connsiteY3"/>
                </a:cxn>
              </a:cxnLst>
              <a:rect l="l" t="t" r="r" b="b"/>
              <a:pathLst>
                <a:path w="5584092" h="68580">
                  <a:moveTo>
                    <a:pt x="5584092" y="0"/>
                  </a:moveTo>
                  <a:lnTo>
                    <a:pt x="0" y="0"/>
                  </a:lnTo>
                  <a:lnTo>
                    <a:pt x="0" y="68580"/>
                  </a:lnTo>
                  <a:lnTo>
                    <a:pt x="5566947" y="68580"/>
                  </a:lnTo>
                  <a:close/>
                </a:path>
              </a:pathLst>
            </a:cu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05863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 small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31219C-19A7-A2F9-796B-E1F5AEB5125F}"/>
              </a:ext>
            </a:extLst>
          </p:cNvPr>
          <p:cNvSpPr/>
          <p:nvPr userDrawn="1"/>
        </p:nvSpPr>
        <p:spPr>
          <a:xfrm>
            <a:off x="153824" y="188007"/>
            <a:ext cx="324740" cy="62384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80554C1C-D321-FAB5-A371-8B248155CE32}"/>
              </a:ext>
            </a:extLst>
          </p:cNvPr>
          <p:cNvSpPr>
            <a:spLocks noGrp="1"/>
          </p:cNvSpPr>
          <p:nvPr>
            <p:ph type="title"/>
          </p:nvPr>
        </p:nvSpPr>
        <p:spPr>
          <a:xfrm>
            <a:off x="316194" y="188007"/>
            <a:ext cx="10515600" cy="880217"/>
          </a:xfrm>
        </p:spPr>
        <p:txBody>
          <a:bodyPr/>
          <a:lstStyle>
            <a:lvl1pPr>
              <a:defRPr>
                <a:solidFill>
                  <a:srgbClr val="004784"/>
                </a:solidFill>
              </a:defRPr>
            </a:lvl1pPr>
          </a:lstStyle>
          <a:p>
            <a:r>
              <a:rPr lang="en-US"/>
              <a:t>Click to edit Master title style</a:t>
            </a:r>
          </a:p>
        </p:txBody>
      </p:sp>
      <p:sp>
        <p:nvSpPr>
          <p:cNvPr id="3" name="Footer Placeholder 5">
            <a:extLst>
              <a:ext uri="{FF2B5EF4-FFF2-40B4-BE49-F238E27FC236}">
                <a16:creationId xmlns:a16="http://schemas.microsoft.com/office/drawing/2014/main" id="{E11633E5-313D-727F-9061-B0A1BE72040B}"/>
              </a:ext>
            </a:extLst>
          </p:cNvPr>
          <p:cNvSpPr>
            <a:spLocks noGrp="1"/>
          </p:cNvSpPr>
          <p:nvPr>
            <p:ph type="ftr" sz="quarter" idx="11"/>
          </p:nvPr>
        </p:nvSpPr>
        <p:spPr>
          <a:xfrm>
            <a:off x="0" y="6487430"/>
            <a:ext cx="3896882" cy="365125"/>
          </a:xfrm>
        </p:spPr>
        <p:txBody>
          <a:bodyPr/>
          <a:lstStyle/>
          <a:p>
            <a:r>
              <a:rPr lang="en-US"/>
              <a:t>INFORMATIONAL PURPOSES ONLY | NOT INVESTMENT ADVICE</a:t>
            </a:r>
          </a:p>
        </p:txBody>
      </p:sp>
      <p:sp>
        <p:nvSpPr>
          <p:cNvPr id="4" name="Rectangle 3">
            <a:extLst>
              <a:ext uri="{FF2B5EF4-FFF2-40B4-BE49-F238E27FC236}">
                <a16:creationId xmlns:a16="http://schemas.microsoft.com/office/drawing/2014/main" id="{A5587449-3062-315A-487A-E2BDA5390FF9}"/>
              </a:ext>
            </a:extLst>
          </p:cNvPr>
          <p:cNvSpPr/>
          <p:nvPr userDrawn="1"/>
        </p:nvSpPr>
        <p:spPr>
          <a:xfrm>
            <a:off x="11306086" y="6084606"/>
            <a:ext cx="885914" cy="7733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circle with a white line and a yellow triangle&#10;&#10;Description automatically generated">
            <a:extLst>
              <a:ext uri="{FF2B5EF4-FFF2-40B4-BE49-F238E27FC236}">
                <a16:creationId xmlns:a16="http://schemas.microsoft.com/office/drawing/2014/main" id="{2F74DF86-ED74-3D61-4793-CEB56FEC80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4768" y="6400799"/>
            <a:ext cx="420500" cy="394886"/>
          </a:xfrm>
          <a:prstGeom prst="rect">
            <a:avLst/>
          </a:prstGeom>
        </p:spPr>
      </p:pic>
      <p:sp>
        <p:nvSpPr>
          <p:cNvPr id="11" name="Content Placeholder 10">
            <a:extLst>
              <a:ext uri="{FF2B5EF4-FFF2-40B4-BE49-F238E27FC236}">
                <a16:creationId xmlns:a16="http://schemas.microsoft.com/office/drawing/2014/main" id="{2ED37919-9991-BDED-3FB3-4CA0E77A86F5}"/>
              </a:ext>
            </a:extLst>
          </p:cNvPr>
          <p:cNvSpPr>
            <a:spLocks noGrp="1"/>
          </p:cNvSpPr>
          <p:nvPr>
            <p:ph sz="quarter" idx="12"/>
          </p:nvPr>
        </p:nvSpPr>
        <p:spPr>
          <a:xfrm>
            <a:off x="315913" y="1212850"/>
            <a:ext cx="11182350" cy="5187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5865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C4B7-C658-150B-8D1C-C46790A1B9C3}"/>
              </a:ext>
            </a:extLst>
          </p:cNvPr>
          <p:cNvSpPr>
            <a:spLocks noGrp="1"/>
          </p:cNvSpPr>
          <p:nvPr>
            <p:ph type="title"/>
          </p:nvPr>
        </p:nvSpPr>
        <p:spPr>
          <a:xfrm>
            <a:off x="839788" y="185664"/>
            <a:ext cx="10515600" cy="823913"/>
          </a:xfrm>
        </p:spPr>
        <p:txBody>
          <a:bodyPr/>
          <a:lstStyle>
            <a:lvl1pPr>
              <a:defRPr>
                <a:solidFill>
                  <a:srgbClr val="004784"/>
                </a:solidFill>
              </a:defRPr>
            </a:lvl1pPr>
          </a:lstStyle>
          <a:p>
            <a:r>
              <a:rPr lang="en-US"/>
              <a:t>Click to edit Master title style</a:t>
            </a:r>
          </a:p>
        </p:txBody>
      </p:sp>
      <p:sp>
        <p:nvSpPr>
          <p:cNvPr id="3" name="Text Placeholder 2">
            <a:extLst>
              <a:ext uri="{FF2B5EF4-FFF2-40B4-BE49-F238E27FC236}">
                <a16:creationId xmlns:a16="http://schemas.microsoft.com/office/drawing/2014/main" id="{BABD0BAB-DDD8-B5CF-9FC3-A6AF9BC5A20C}"/>
              </a:ext>
            </a:extLst>
          </p:cNvPr>
          <p:cNvSpPr>
            <a:spLocks noGrp="1"/>
          </p:cNvSpPr>
          <p:nvPr>
            <p:ph type="body" idx="1"/>
          </p:nvPr>
        </p:nvSpPr>
        <p:spPr>
          <a:xfrm>
            <a:off x="836612" y="1182669"/>
            <a:ext cx="4749489" cy="49849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1CDD11-A080-8CE6-5AFB-C7C51B62CE67}"/>
              </a:ext>
            </a:extLst>
          </p:cNvPr>
          <p:cNvSpPr>
            <a:spLocks noGrp="1"/>
          </p:cNvSpPr>
          <p:nvPr>
            <p:ph sz="half" idx="2"/>
          </p:nvPr>
        </p:nvSpPr>
        <p:spPr>
          <a:xfrm>
            <a:off x="836612" y="1689709"/>
            <a:ext cx="4749489" cy="1804721"/>
          </a:xfrm>
        </p:spPr>
        <p:txBody>
          <a:bodyPr>
            <a:normAutofit/>
          </a:bodyPr>
          <a:lstStyle>
            <a:lvl1pPr>
              <a:defRPr sz="1800"/>
            </a:lvl1pPr>
          </a:lstStyle>
          <a:p>
            <a:pPr lvl="0"/>
            <a:r>
              <a:rPr lang="en-US"/>
              <a:t>Click to edit Master text styles</a:t>
            </a:r>
          </a:p>
        </p:txBody>
      </p:sp>
      <p:sp>
        <p:nvSpPr>
          <p:cNvPr id="8" name="Footer Placeholder 7">
            <a:extLst>
              <a:ext uri="{FF2B5EF4-FFF2-40B4-BE49-F238E27FC236}">
                <a16:creationId xmlns:a16="http://schemas.microsoft.com/office/drawing/2014/main" id="{0DFFC77A-69FB-B9F7-4170-0AA2735537A2}"/>
              </a:ext>
            </a:extLst>
          </p:cNvPr>
          <p:cNvSpPr>
            <a:spLocks noGrp="1"/>
          </p:cNvSpPr>
          <p:nvPr>
            <p:ph type="ftr" sz="quarter" idx="11"/>
          </p:nvPr>
        </p:nvSpPr>
        <p:spPr/>
        <p:txBody>
          <a:bodyPr/>
          <a:lstStyle/>
          <a:p>
            <a:r>
              <a:rPr lang="en-US"/>
              <a:t>INFORMATIONAL PURPOSES ONLY | NOT INVESTMENT ADVICE</a:t>
            </a:r>
          </a:p>
        </p:txBody>
      </p:sp>
      <p:sp>
        <p:nvSpPr>
          <p:cNvPr id="9" name="Slide Number Placeholder 8">
            <a:extLst>
              <a:ext uri="{FF2B5EF4-FFF2-40B4-BE49-F238E27FC236}">
                <a16:creationId xmlns:a16="http://schemas.microsoft.com/office/drawing/2014/main" id="{AF0CB36D-0523-58D7-7A74-E5C6F5B47A49}"/>
              </a:ext>
            </a:extLst>
          </p:cNvPr>
          <p:cNvSpPr>
            <a:spLocks noGrp="1"/>
          </p:cNvSpPr>
          <p:nvPr>
            <p:ph type="sldNum" sz="quarter" idx="12"/>
          </p:nvPr>
        </p:nvSpPr>
        <p:spPr/>
        <p:txBody>
          <a:bodyPr/>
          <a:lstStyle/>
          <a:p>
            <a:fld id="{A55FFE96-4E6C-4BBE-8F48-441A801B0787}" type="slidenum">
              <a:rPr lang="en-US" smtClean="0"/>
              <a:t>‹#›</a:t>
            </a:fld>
            <a:endParaRPr lang="en-US"/>
          </a:p>
        </p:txBody>
      </p:sp>
      <p:sp>
        <p:nvSpPr>
          <p:cNvPr id="10" name="Text Placeholder 2">
            <a:extLst>
              <a:ext uri="{FF2B5EF4-FFF2-40B4-BE49-F238E27FC236}">
                <a16:creationId xmlns:a16="http://schemas.microsoft.com/office/drawing/2014/main" id="{C958DAAD-19C4-FEC2-C97B-6D6F67085575}"/>
              </a:ext>
            </a:extLst>
          </p:cNvPr>
          <p:cNvSpPr>
            <a:spLocks noGrp="1"/>
          </p:cNvSpPr>
          <p:nvPr>
            <p:ph type="body" idx="13"/>
          </p:nvPr>
        </p:nvSpPr>
        <p:spPr>
          <a:xfrm>
            <a:off x="836612" y="3958628"/>
            <a:ext cx="4749489" cy="49849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FD3AA290-433E-F8AE-6004-F135A9E3A63D}"/>
              </a:ext>
            </a:extLst>
          </p:cNvPr>
          <p:cNvSpPr>
            <a:spLocks noGrp="1"/>
          </p:cNvSpPr>
          <p:nvPr>
            <p:ph sz="half" idx="14"/>
          </p:nvPr>
        </p:nvSpPr>
        <p:spPr>
          <a:xfrm>
            <a:off x="836612" y="4465668"/>
            <a:ext cx="4749489" cy="1804721"/>
          </a:xfrm>
        </p:spPr>
        <p:txBody>
          <a:bodyPr>
            <a:normAutofit/>
          </a:bodyPr>
          <a:lstStyle>
            <a:lvl1pPr>
              <a:defRPr sz="1800"/>
            </a:lvl1pPr>
          </a:lstStyle>
          <a:p>
            <a:pPr lvl="0"/>
            <a:r>
              <a:rPr lang="en-US"/>
              <a:t>Click to edit Master text styles</a:t>
            </a:r>
          </a:p>
        </p:txBody>
      </p:sp>
      <p:sp>
        <p:nvSpPr>
          <p:cNvPr id="12" name="Text Placeholder 2">
            <a:extLst>
              <a:ext uri="{FF2B5EF4-FFF2-40B4-BE49-F238E27FC236}">
                <a16:creationId xmlns:a16="http://schemas.microsoft.com/office/drawing/2014/main" id="{0101DDFE-6C41-05CE-5A86-88275648673A}"/>
              </a:ext>
            </a:extLst>
          </p:cNvPr>
          <p:cNvSpPr>
            <a:spLocks noGrp="1"/>
          </p:cNvSpPr>
          <p:nvPr>
            <p:ph type="body" idx="15"/>
          </p:nvPr>
        </p:nvSpPr>
        <p:spPr>
          <a:xfrm>
            <a:off x="6605899" y="1182669"/>
            <a:ext cx="4749489" cy="49849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5940D136-6984-B681-EBEC-76BBE7CE7EB2}"/>
              </a:ext>
            </a:extLst>
          </p:cNvPr>
          <p:cNvSpPr>
            <a:spLocks noGrp="1"/>
          </p:cNvSpPr>
          <p:nvPr>
            <p:ph sz="half" idx="16"/>
          </p:nvPr>
        </p:nvSpPr>
        <p:spPr>
          <a:xfrm>
            <a:off x="6605899" y="1689709"/>
            <a:ext cx="4749489" cy="1804721"/>
          </a:xfrm>
        </p:spPr>
        <p:txBody>
          <a:bodyPr>
            <a:normAutofit/>
          </a:bodyPr>
          <a:lstStyle>
            <a:lvl1pPr>
              <a:defRPr sz="1800"/>
            </a:lvl1pPr>
          </a:lstStyle>
          <a:p>
            <a:pPr lvl="0"/>
            <a:r>
              <a:rPr lang="en-US"/>
              <a:t>Click to edit Master text styles</a:t>
            </a:r>
          </a:p>
        </p:txBody>
      </p:sp>
      <p:sp>
        <p:nvSpPr>
          <p:cNvPr id="14" name="Text Placeholder 2">
            <a:extLst>
              <a:ext uri="{FF2B5EF4-FFF2-40B4-BE49-F238E27FC236}">
                <a16:creationId xmlns:a16="http://schemas.microsoft.com/office/drawing/2014/main" id="{5CA67A77-389A-1052-2671-7A9BA4FE8FB8}"/>
              </a:ext>
            </a:extLst>
          </p:cNvPr>
          <p:cNvSpPr>
            <a:spLocks noGrp="1"/>
          </p:cNvSpPr>
          <p:nvPr>
            <p:ph type="body" idx="17"/>
          </p:nvPr>
        </p:nvSpPr>
        <p:spPr>
          <a:xfrm>
            <a:off x="6601626" y="3967174"/>
            <a:ext cx="4749489" cy="49849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70412DC6-3FBD-E4A7-670D-3D6A3847A36A}"/>
              </a:ext>
            </a:extLst>
          </p:cNvPr>
          <p:cNvSpPr>
            <a:spLocks noGrp="1"/>
          </p:cNvSpPr>
          <p:nvPr>
            <p:ph sz="half" idx="18"/>
          </p:nvPr>
        </p:nvSpPr>
        <p:spPr>
          <a:xfrm>
            <a:off x="6601626" y="4474214"/>
            <a:ext cx="4749489" cy="1804721"/>
          </a:xfrm>
        </p:spPr>
        <p:txBody>
          <a:bodyPr>
            <a:normAutofit/>
          </a:bodyPr>
          <a:lstStyle>
            <a:lvl1pPr>
              <a:defRPr sz="1800"/>
            </a:lvl1pPr>
          </a:lstStyle>
          <a:p>
            <a:pPr lvl="0"/>
            <a:r>
              <a:rPr lang="en-US"/>
              <a:t>Click to edit Master text styles</a:t>
            </a:r>
          </a:p>
        </p:txBody>
      </p:sp>
    </p:spTree>
    <p:extLst>
      <p:ext uri="{BB962C8B-B14F-4D97-AF65-F5344CB8AC3E}">
        <p14:creationId xmlns:p14="http://schemas.microsoft.com/office/powerpoint/2010/main" val="585715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34" name="Rectángulo: esquinas superiores redondeadas 33">
            <a:extLst>
              <a:ext uri="{FF2B5EF4-FFF2-40B4-BE49-F238E27FC236}">
                <a16:creationId xmlns:a16="http://schemas.microsoft.com/office/drawing/2014/main" id="{17AA8643-6BBC-450E-AFC8-30E2AC25E20E}"/>
              </a:ext>
            </a:extLst>
          </p:cNvPr>
          <p:cNvSpPr/>
          <p:nvPr userDrawn="1"/>
        </p:nvSpPr>
        <p:spPr>
          <a:xfrm>
            <a:off x="1897970" y="-22782"/>
            <a:ext cx="2534330" cy="6858000"/>
          </a:xfrm>
          <a:prstGeom prst="round2SameRect">
            <a:avLst>
              <a:gd name="adj1" fmla="val 0"/>
              <a:gd name="adj2" fmla="val 1263"/>
            </a:avLst>
          </a:prstGeom>
          <a:solidFill>
            <a:srgbClr val="004785"/>
          </a:solidFill>
          <a:ln>
            <a:noFill/>
          </a:ln>
          <a:effectLst>
            <a:innerShdw blurRad="254000" dist="228600" dir="54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33" name="Rectángulo: esquinas redondeadas 32">
            <a:extLst>
              <a:ext uri="{FF2B5EF4-FFF2-40B4-BE49-F238E27FC236}">
                <a16:creationId xmlns:a16="http://schemas.microsoft.com/office/drawing/2014/main" id="{80CFEDDC-0BF0-4F39-BB1A-30F6BECF10C6}"/>
              </a:ext>
            </a:extLst>
          </p:cNvPr>
          <p:cNvSpPr/>
          <p:nvPr userDrawn="1"/>
        </p:nvSpPr>
        <p:spPr>
          <a:xfrm>
            <a:off x="430212" y="5978464"/>
            <a:ext cx="11761788" cy="879536"/>
          </a:xfrm>
          <a:prstGeom prst="roundRect">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Imagen 18">
            <a:extLst>
              <a:ext uri="{FF2B5EF4-FFF2-40B4-BE49-F238E27FC236}">
                <a16:creationId xmlns:a16="http://schemas.microsoft.com/office/drawing/2014/main" id="{D8608F80-7C03-401D-A4B7-442FE1622D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977" r="7219"/>
          <a:stretch/>
        </p:blipFill>
        <p:spPr>
          <a:xfrm flipH="1">
            <a:off x="-141058" y="-22782"/>
            <a:ext cx="7176860" cy="6858000"/>
          </a:xfrm>
          <a:prstGeom prst="rect">
            <a:avLst/>
          </a:prstGeom>
        </p:spPr>
      </p:pic>
      <p:pic>
        <p:nvPicPr>
          <p:cNvPr id="4" name="Picture 3" descr="A blue and grey logo&#10;&#10;Description automatically generated">
            <a:extLst>
              <a:ext uri="{FF2B5EF4-FFF2-40B4-BE49-F238E27FC236}">
                <a16:creationId xmlns:a16="http://schemas.microsoft.com/office/drawing/2014/main" id="{46DD0D33-AB23-5D4F-5FF2-F18520004A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27030" y="6053062"/>
            <a:ext cx="2092589" cy="730339"/>
          </a:xfrm>
          <a:prstGeom prst="rect">
            <a:avLst/>
          </a:prstGeom>
        </p:spPr>
      </p:pic>
      <p:sp>
        <p:nvSpPr>
          <p:cNvPr id="2" name="Title 1">
            <a:extLst>
              <a:ext uri="{FF2B5EF4-FFF2-40B4-BE49-F238E27FC236}">
                <a16:creationId xmlns:a16="http://schemas.microsoft.com/office/drawing/2014/main" id="{F98A0746-BAEC-549C-A372-FB73D9971F44}"/>
              </a:ext>
            </a:extLst>
          </p:cNvPr>
          <p:cNvSpPr>
            <a:spLocks noGrp="1"/>
          </p:cNvSpPr>
          <p:nvPr>
            <p:ph type="title" hasCustomPrompt="1"/>
          </p:nvPr>
        </p:nvSpPr>
        <p:spPr>
          <a:xfrm>
            <a:off x="5087030" y="-18288"/>
            <a:ext cx="7041092" cy="1325563"/>
          </a:xfrm>
        </p:spPr>
        <p:txBody>
          <a:bodyPr>
            <a:normAutofit/>
          </a:bodyPr>
          <a:lstStyle>
            <a:lvl1pPr algn="ctr">
              <a:defRPr sz="4800"/>
            </a:lvl1pPr>
          </a:lstStyle>
          <a:p>
            <a:r>
              <a:rPr lang="en-US"/>
              <a:t>Contact Us!</a:t>
            </a:r>
          </a:p>
        </p:txBody>
      </p:sp>
      <p:sp>
        <p:nvSpPr>
          <p:cNvPr id="8" name="Content Placeholder 7">
            <a:extLst>
              <a:ext uri="{FF2B5EF4-FFF2-40B4-BE49-F238E27FC236}">
                <a16:creationId xmlns:a16="http://schemas.microsoft.com/office/drawing/2014/main" id="{47510D44-6F46-7AD1-D05C-6F9D02BBFE1C}"/>
              </a:ext>
            </a:extLst>
          </p:cNvPr>
          <p:cNvSpPr>
            <a:spLocks noGrp="1"/>
          </p:cNvSpPr>
          <p:nvPr>
            <p:ph sz="quarter" idx="10"/>
          </p:nvPr>
        </p:nvSpPr>
        <p:spPr>
          <a:xfrm>
            <a:off x="7153275" y="1714500"/>
            <a:ext cx="4610100" cy="3857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9499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amp; sub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ángulo: esquinas redondeadas 32">
            <a:extLst>
              <a:ext uri="{FF2B5EF4-FFF2-40B4-BE49-F238E27FC236}">
                <a16:creationId xmlns:a16="http://schemas.microsoft.com/office/drawing/2014/main" id="{E5C35C78-F554-A2B8-4165-C38239EC9320}"/>
              </a:ext>
            </a:extLst>
          </p:cNvPr>
          <p:cNvSpPr/>
          <p:nvPr userDrawn="1"/>
        </p:nvSpPr>
        <p:spPr>
          <a:xfrm>
            <a:off x="2962229" y="4562476"/>
            <a:ext cx="6254839" cy="704850"/>
          </a:xfrm>
          <a:prstGeom prst="roundRect">
            <a:avLst>
              <a:gd name="adj" fmla="val 0"/>
            </a:avLst>
          </a:prstGeom>
          <a:solidFill>
            <a:schemeClr val="bg1">
              <a:lumMod val="8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ángulo: esquinas redondeadas 11">
            <a:extLst>
              <a:ext uri="{FF2B5EF4-FFF2-40B4-BE49-F238E27FC236}">
                <a16:creationId xmlns:a16="http://schemas.microsoft.com/office/drawing/2014/main" id="{464104B4-1643-545E-7C19-C419E177E2C1}"/>
              </a:ext>
            </a:extLst>
          </p:cNvPr>
          <p:cNvSpPr/>
          <p:nvPr userDrawn="1"/>
        </p:nvSpPr>
        <p:spPr>
          <a:xfrm>
            <a:off x="844550" y="2871388"/>
            <a:ext cx="10502900" cy="1691088"/>
          </a:xfrm>
          <a:prstGeom prst="roundRect">
            <a:avLst>
              <a:gd name="adj" fmla="val 4226"/>
            </a:avLst>
          </a:prstGeom>
          <a:solidFill>
            <a:srgbClr val="FBB03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274320" bIns="0" rtlCol="0" anchor="ctr"/>
          <a:lstStyle/>
          <a:p>
            <a:pPr algn="r"/>
            <a:endParaRPr lang="en-US"/>
          </a:p>
        </p:txBody>
      </p:sp>
      <p:sp>
        <p:nvSpPr>
          <p:cNvPr id="2" name="Title 1">
            <a:extLst>
              <a:ext uri="{FF2B5EF4-FFF2-40B4-BE49-F238E27FC236}">
                <a16:creationId xmlns:a16="http://schemas.microsoft.com/office/drawing/2014/main" id="{20D463B3-D8A5-A5EF-6C3A-D6A7ACD69839}"/>
              </a:ext>
            </a:extLst>
          </p:cNvPr>
          <p:cNvSpPr>
            <a:spLocks noGrp="1"/>
          </p:cNvSpPr>
          <p:nvPr>
            <p:ph type="title"/>
          </p:nvPr>
        </p:nvSpPr>
        <p:spPr>
          <a:xfrm>
            <a:off x="831849" y="1763118"/>
            <a:ext cx="10515600" cy="2852737"/>
          </a:xfrm>
        </p:spPr>
        <p:txBody>
          <a:bodyPr anchor="b"/>
          <a:lstStyle>
            <a:lvl1pPr algn="ct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44FB3F88-A0A5-956F-A085-6466B347C22E}"/>
              </a:ext>
            </a:extLst>
          </p:cNvPr>
          <p:cNvSpPr>
            <a:spLocks noGrp="1"/>
          </p:cNvSpPr>
          <p:nvPr>
            <p:ph type="body" idx="1"/>
          </p:nvPr>
        </p:nvSpPr>
        <p:spPr>
          <a:xfrm>
            <a:off x="3076486" y="4669234"/>
            <a:ext cx="6024785" cy="486568"/>
          </a:xfrm>
        </p:spPr>
        <p:txBody>
          <a:bodyPr/>
          <a:lstStyle>
            <a:lvl1pPr marL="0" indent="0" algn="ctr">
              <a:buNone/>
              <a:defRPr sz="2400">
                <a:solidFill>
                  <a:srgbClr val="00478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1B85E0F7-A01B-2720-185B-22942DA8F656}"/>
              </a:ext>
            </a:extLst>
          </p:cNvPr>
          <p:cNvSpPr>
            <a:spLocks noGrp="1"/>
          </p:cNvSpPr>
          <p:nvPr>
            <p:ph type="ftr" sz="quarter" idx="11"/>
          </p:nvPr>
        </p:nvSpPr>
        <p:spPr/>
        <p:txBody>
          <a:bodyPr/>
          <a:lstStyle/>
          <a:p>
            <a:r>
              <a:rPr lang="en-US"/>
              <a:t>INFORMATIONAL PURPOSES ONLY | NOT INVESTMENT ADVICE</a:t>
            </a:r>
          </a:p>
        </p:txBody>
      </p:sp>
      <p:sp>
        <p:nvSpPr>
          <p:cNvPr id="6" name="Slide Number Placeholder 5">
            <a:extLst>
              <a:ext uri="{FF2B5EF4-FFF2-40B4-BE49-F238E27FC236}">
                <a16:creationId xmlns:a16="http://schemas.microsoft.com/office/drawing/2014/main" id="{6CF48456-D76B-D272-3F40-47BD19B3537C}"/>
              </a:ext>
            </a:extLst>
          </p:cNvPr>
          <p:cNvSpPr>
            <a:spLocks noGrp="1"/>
          </p:cNvSpPr>
          <p:nvPr>
            <p:ph type="sldNum" sz="quarter" idx="12"/>
          </p:nvPr>
        </p:nvSpPr>
        <p:spPr/>
        <p:txBody>
          <a:bodyPr/>
          <a:lstStyle/>
          <a:p>
            <a:fld id="{A55FFE96-4E6C-4BBE-8F48-441A801B0787}" type="slidenum">
              <a:rPr lang="en-US" smtClean="0"/>
              <a:t>‹#›</a:t>
            </a:fld>
            <a:endParaRPr lang="en-US"/>
          </a:p>
        </p:txBody>
      </p:sp>
    </p:spTree>
    <p:extLst>
      <p:ext uri="{BB962C8B-B14F-4D97-AF65-F5344CB8AC3E}">
        <p14:creationId xmlns:p14="http://schemas.microsoft.com/office/powerpoint/2010/main" val="6467289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60954CA-F4D1-6C54-D0F9-65E951303155}"/>
              </a:ext>
            </a:extLst>
          </p:cNvPr>
          <p:cNvSpPr>
            <a:spLocks noGrp="1"/>
          </p:cNvSpPr>
          <p:nvPr>
            <p:ph type="ftr" sz="quarter" idx="10"/>
          </p:nvPr>
        </p:nvSpPr>
        <p:spPr/>
        <p:txBody>
          <a:bodyPr/>
          <a:lstStyle/>
          <a:p>
            <a:r>
              <a:rPr lang="en-US"/>
              <a:t>INFORMATIONAL PURPOSES ONLY | NOT INVESTMENT ADVICE</a:t>
            </a:r>
          </a:p>
        </p:txBody>
      </p:sp>
      <p:sp>
        <p:nvSpPr>
          <p:cNvPr id="4" name="Slide Number Placeholder 3">
            <a:extLst>
              <a:ext uri="{FF2B5EF4-FFF2-40B4-BE49-F238E27FC236}">
                <a16:creationId xmlns:a16="http://schemas.microsoft.com/office/drawing/2014/main" id="{E5812A60-DDC2-C993-3786-04B392DCD684}"/>
              </a:ext>
            </a:extLst>
          </p:cNvPr>
          <p:cNvSpPr>
            <a:spLocks noGrp="1"/>
          </p:cNvSpPr>
          <p:nvPr>
            <p:ph type="sldNum" sz="quarter" idx="11"/>
          </p:nvPr>
        </p:nvSpPr>
        <p:spPr/>
        <p:txBody>
          <a:bodyPr/>
          <a:lstStyle/>
          <a:p>
            <a:fld id="{A55FFE96-4E6C-4BBE-8F48-441A801B0787}" type="slidenum">
              <a:rPr lang="en-US" smtClean="0"/>
              <a:pPr/>
              <a:t>‹#›</a:t>
            </a:fld>
            <a:endParaRPr lang="en-US"/>
          </a:p>
        </p:txBody>
      </p:sp>
      <p:pic>
        <p:nvPicPr>
          <p:cNvPr id="6" name="Picture 5" descr="A road with points and lines on it&#10;&#10;Description automatically generated">
            <a:extLst>
              <a:ext uri="{FF2B5EF4-FFF2-40B4-BE49-F238E27FC236}">
                <a16:creationId xmlns:a16="http://schemas.microsoft.com/office/drawing/2014/main" id="{8458C77C-B264-0674-E7D3-CF400C7AFD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565" cy="6858000"/>
          </a:xfrm>
          <a:prstGeom prst="rect">
            <a:avLst/>
          </a:prstGeom>
        </p:spPr>
      </p:pic>
      <p:sp>
        <p:nvSpPr>
          <p:cNvPr id="2" name="Title 1">
            <a:extLst>
              <a:ext uri="{FF2B5EF4-FFF2-40B4-BE49-F238E27FC236}">
                <a16:creationId xmlns:a16="http://schemas.microsoft.com/office/drawing/2014/main" id="{4B6D9DE4-3175-B759-B4D5-E4055C6B99AF}"/>
              </a:ext>
            </a:extLst>
          </p:cNvPr>
          <p:cNvSpPr>
            <a:spLocks noGrp="1"/>
          </p:cNvSpPr>
          <p:nvPr>
            <p:ph type="title"/>
          </p:nvPr>
        </p:nvSpPr>
        <p:spPr>
          <a:xfrm>
            <a:off x="2267622" y="134389"/>
            <a:ext cx="7656320"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470383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ebsite/TikTo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ángulo: esquinas superiores redondeadas 5">
            <a:extLst>
              <a:ext uri="{FF2B5EF4-FFF2-40B4-BE49-F238E27FC236}">
                <a16:creationId xmlns:a16="http://schemas.microsoft.com/office/drawing/2014/main" id="{79FE059A-41DF-4580-9D64-1964F37752A4}"/>
              </a:ext>
            </a:extLst>
          </p:cNvPr>
          <p:cNvSpPr/>
          <p:nvPr userDrawn="1"/>
        </p:nvSpPr>
        <p:spPr>
          <a:xfrm>
            <a:off x="0" y="0"/>
            <a:ext cx="12191999" cy="6858001"/>
          </a:xfrm>
          <a:prstGeom prst="round2SameRect">
            <a:avLst>
              <a:gd name="adj1" fmla="val 0"/>
              <a:gd name="adj2" fmla="val 1263"/>
            </a:avLst>
          </a:prstGeom>
          <a:solidFill>
            <a:srgbClr val="004785">
              <a:alpha val="93000"/>
            </a:srgbClr>
          </a:solidFill>
          <a:ln>
            <a:noFill/>
          </a:ln>
          <a:effectLst>
            <a:innerShdw blurRad="254000" dist="228600" dir="54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4D1F61F1-D848-E929-F85A-A11B0F87E82B}"/>
              </a:ext>
            </a:extLst>
          </p:cNvPr>
          <p:cNvSpPr>
            <a:spLocks noGrp="1"/>
          </p:cNvSpPr>
          <p:nvPr>
            <p:ph type="title" hasCustomPrompt="1"/>
          </p:nvPr>
        </p:nvSpPr>
        <p:spPr>
          <a:xfrm>
            <a:off x="838200" y="479425"/>
            <a:ext cx="10515600" cy="1325563"/>
          </a:xfrm>
        </p:spPr>
        <p:txBody>
          <a:bodyPr/>
          <a:lstStyle>
            <a:lvl1pPr algn="ctr">
              <a:defRPr b="1">
                <a:solidFill>
                  <a:schemeClr val="bg1"/>
                </a:solidFill>
              </a:defRPr>
            </a:lvl1pPr>
          </a:lstStyle>
          <a:p>
            <a:r>
              <a:rPr lang="en-US"/>
              <a:t>For more information go to SEMWealth.com</a:t>
            </a:r>
          </a:p>
        </p:txBody>
      </p:sp>
      <p:pic>
        <p:nvPicPr>
          <p:cNvPr id="7" name="Picture 6">
            <a:extLst>
              <a:ext uri="{FF2B5EF4-FFF2-40B4-BE49-F238E27FC236}">
                <a16:creationId xmlns:a16="http://schemas.microsoft.com/office/drawing/2014/main" id="{95E8CA2D-5485-5994-C5E9-55B920BE702D}"/>
              </a:ext>
            </a:extLst>
          </p:cNvPr>
          <p:cNvPicPr>
            <a:picLocks noChangeAspect="1"/>
          </p:cNvPicPr>
          <p:nvPr userDrawn="1"/>
        </p:nvPicPr>
        <p:blipFill rotWithShape="1">
          <a:blip r:embed="rId3"/>
          <a:srcRect t="3255"/>
          <a:stretch/>
        </p:blipFill>
        <p:spPr>
          <a:xfrm>
            <a:off x="1565513" y="2152151"/>
            <a:ext cx="4622322" cy="4331418"/>
          </a:xfrm>
          <a:prstGeom prst="rect">
            <a:avLst/>
          </a:prstGeom>
        </p:spPr>
      </p:pic>
      <p:pic>
        <p:nvPicPr>
          <p:cNvPr id="8" name="Picture 7">
            <a:extLst>
              <a:ext uri="{FF2B5EF4-FFF2-40B4-BE49-F238E27FC236}">
                <a16:creationId xmlns:a16="http://schemas.microsoft.com/office/drawing/2014/main" id="{9CBD0391-478A-D7D3-2B29-7A70C384B69E}"/>
              </a:ext>
            </a:extLst>
          </p:cNvPr>
          <p:cNvPicPr>
            <a:picLocks noChangeAspect="1"/>
          </p:cNvPicPr>
          <p:nvPr userDrawn="1"/>
        </p:nvPicPr>
        <p:blipFill>
          <a:blip r:embed="rId4"/>
          <a:stretch>
            <a:fillRect/>
          </a:stretch>
        </p:blipFill>
        <p:spPr>
          <a:xfrm>
            <a:off x="7389476" y="2152151"/>
            <a:ext cx="2760373" cy="4033502"/>
          </a:xfrm>
          <a:prstGeom prst="rect">
            <a:avLst/>
          </a:prstGeom>
        </p:spPr>
      </p:pic>
    </p:spTree>
    <p:extLst>
      <p:ext uri="{BB962C8B-B14F-4D97-AF65-F5344CB8AC3E}">
        <p14:creationId xmlns:p14="http://schemas.microsoft.com/office/powerpoint/2010/main" val="757252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ED2509B-8A11-A9C1-B4E4-64FA73310754}"/>
              </a:ext>
            </a:extLst>
          </p:cNvPr>
          <p:cNvSpPr>
            <a:spLocks noGrp="1"/>
          </p:cNvSpPr>
          <p:nvPr>
            <p:ph type="ftr" sz="quarter" idx="10"/>
          </p:nvPr>
        </p:nvSpPr>
        <p:spPr/>
        <p:txBody>
          <a:bodyPr/>
          <a:lstStyle/>
          <a:p>
            <a:r>
              <a:rPr lang="en-US"/>
              <a:t>INFORMATIONAL PURPOSES ONLY | NOT INVESTMENT ADVICE</a:t>
            </a:r>
          </a:p>
        </p:txBody>
      </p:sp>
      <p:sp>
        <p:nvSpPr>
          <p:cNvPr id="4" name="Slide Number Placeholder 3">
            <a:extLst>
              <a:ext uri="{FF2B5EF4-FFF2-40B4-BE49-F238E27FC236}">
                <a16:creationId xmlns:a16="http://schemas.microsoft.com/office/drawing/2014/main" id="{D7A008AF-60B8-C692-96C5-D481DA11F067}"/>
              </a:ext>
            </a:extLst>
          </p:cNvPr>
          <p:cNvSpPr>
            <a:spLocks noGrp="1"/>
          </p:cNvSpPr>
          <p:nvPr>
            <p:ph type="sldNum" sz="quarter" idx="11"/>
          </p:nvPr>
        </p:nvSpPr>
        <p:spPr/>
        <p:txBody>
          <a:bodyPr/>
          <a:lstStyle/>
          <a:p>
            <a:fld id="{A55FFE96-4E6C-4BBE-8F48-441A801B0787}" type="slidenum">
              <a:rPr lang="en-US" smtClean="0"/>
              <a:pPr/>
              <a:t>‹#›</a:t>
            </a:fld>
            <a:endParaRPr lang="en-US"/>
          </a:p>
        </p:txBody>
      </p:sp>
      <p:sp>
        <p:nvSpPr>
          <p:cNvPr id="5" name="Rectángulo: esquinas superiores redondeadas 9">
            <a:extLst>
              <a:ext uri="{FF2B5EF4-FFF2-40B4-BE49-F238E27FC236}">
                <a16:creationId xmlns:a16="http://schemas.microsoft.com/office/drawing/2014/main" id="{00FE1E35-67E2-B382-7AB2-2CA08A2F4CEE}"/>
              </a:ext>
            </a:extLst>
          </p:cNvPr>
          <p:cNvSpPr/>
          <p:nvPr userDrawn="1"/>
        </p:nvSpPr>
        <p:spPr>
          <a:xfrm>
            <a:off x="738538" y="-14514"/>
            <a:ext cx="1381679" cy="6872514"/>
          </a:xfrm>
          <a:prstGeom prst="round2SameRect">
            <a:avLst>
              <a:gd name="adj1" fmla="val 4325"/>
              <a:gd name="adj2" fmla="val 2097"/>
            </a:avLst>
          </a:prstGeom>
          <a:solidFill>
            <a:srgbClr val="004785"/>
          </a:solidFill>
          <a:ln>
            <a:noFill/>
          </a:ln>
          <a:effectLst>
            <a:innerShdw blurRad="254000" dist="228600" dir="54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ángulo: esquinas redondeadas 11">
            <a:extLst>
              <a:ext uri="{FF2B5EF4-FFF2-40B4-BE49-F238E27FC236}">
                <a16:creationId xmlns:a16="http://schemas.microsoft.com/office/drawing/2014/main" id="{ED0BFB30-7C02-CE3D-4FCE-6C92F901331F}"/>
              </a:ext>
            </a:extLst>
          </p:cNvPr>
          <p:cNvSpPr/>
          <p:nvPr userDrawn="1"/>
        </p:nvSpPr>
        <p:spPr>
          <a:xfrm>
            <a:off x="935841" y="264680"/>
            <a:ext cx="9759736" cy="851883"/>
          </a:xfrm>
          <a:prstGeom prst="roundRect">
            <a:avLst>
              <a:gd name="adj" fmla="val 4226"/>
            </a:avLst>
          </a:prstGeom>
          <a:solidFill>
            <a:srgbClr val="FBB03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274320" bIns="0" rtlCol="0" anchor="ctr"/>
          <a:lstStyle/>
          <a:p>
            <a:pPr algn="r"/>
            <a:endParaRPr lang="en-US"/>
          </a:p>
        </p:txBody>
      </p:sp>
      <p:sp>
        <p:nvSpPr>
          <p:cNvPr id="7" name="Rectangle 6">
            <a:extLst>
              <a:ext uri="{FF2B5EF4-FFF2-40B4-BE49-F238E27FC236}">
                <a16:creationId xmlns:a16="http://schemas.microsoft.com/office/drawing/2014/main" id="{496B77E0-3C50-FBD3-FAE8-D3E43C0969C6}"/>
              </a:ext>
            </a:extLst>
          </p:cNvPr>
          <p:cNvSpPr/>
          <p:nvPr userDrawn="1"/>
        </p:nvSpPr>
        <p:spPr>
          <a:xfrm>
            <a:off x="2212289" y="1466901"/>
            <a:ext cx="9759736" cy="4832092"/>
          </a:xfrm>
          <a:prstGeom prst="rect">
            <a:avLst/>
          </a:prstGeom>
        </p:spPr>
        <p:txBody>
          <a:bodyPr wrap="square">
            <a:spAutoFit/>
          </a:bodyPr>
          <a:lstStyle/>
          <a:p>
            <a:r>
              <a:rPr lang="en-US" sz="1400">
                <a:solidFill>
                  <a:schemeClr val="tx1">
                    <a:lumMod val="65000"/>
                    <a:lumOff val="35000"/>
                  </a:schemeClr>
                </a:solidFill>
                <a:latin typeface="+mj-lt"/>
              </a:rPr>
              <a:t>This presentation is for INFORMATIONAL PURPOSES ONLY.  The comments and slides ARE NOT investment recommendations. They can NEVER be considered as trading calls or advices. If you decide to use the information offered here for your real trading it is at your own risk.  CFA® and Chartered Financial Analyst® are registered trademarks owned by CFA Institute</a:t>
            </a:r>
          </a:p>
          <a:p>
            <a:r>
              <a:rPr lang="en-US" sz="1400">
                <a:solidFill>
                  <a:schemeClr val="tx1">
                    <a:lumMod val="65000"/>
                    <a:lumOff val="35000"/>
                  </a:schemeClr>
                </a:solidFill>
                <a:latin typeface="+mj-lt"/>
              </a:rPr>
              <a:t>​</a:t>
            </a:r>
          </a:p>
          <a:p>
            <a:r>
              <a:rPr lang="en-US" sz="1400">
                <a:solidFill>
                  <a:schemeClr val="tx1">
                    <a:lumMod val="65000"/>
                    <a:lumOff val="35000"/>
                  </a:schemeClr>
                </a:solidFill>
                <a:latin typeface="+mj-lt"/>
              </a:rPr>
              <a:t>Investing in the stock or bond markets involves risk and may not be suitable for all investors. Before making any investment decisions you should carefully consider your investment objectives, level of experience and risk appetite. The possibility exists you could sustain a loss of some or all of your initial investment and therefore you should not invest money you cannot afford to lose. You should be aware of all the risks associated with your investments and seek advice from an independent financial advisor if you have any doubts. All investments involve risk including those managed by Strategic Equity Management.</a:t>
            </a:r>
          </a:p>
          <a:p>
            <a:r>
              <a:rPr lang="en-US" sz="1400">
                <a:solidFill>
                  <a:schemeClr val="tx1">
                    <a:lumMod val="65000"/>
                    <a:lumOff val="35000"/>
                  </a:schemeClr>
                </a:solidFill>
                <a:latin typeface="+mj-lt"/>
              </a:rPr>
              <a:t>​</a:t>
            </a:r>
          </a:p>
          <a:p>
            <a:r>
              <a:rPr lang="en-US" sz="1400">
                <a:solidFill>
                  <a:schemeClr val="tx1">
                    <a:lumMod val="65000"/>
                    <a:lumOff val="35000"/>
                  </a:schemeClr>
                </a:solidFill>
                <a:latin typeface="+mj-lt"/>
              </a:rPr>
              <a:t>Opinions expressed are those of the individual speakers and do not necessarily represent the opinion of Strategic Equity Management, SEM Wealth, or any other related entity including the host of the presentation. Any opinions, news, research, analysis, prices or other information contained in this presentation, by Strategic Equity Management, its employees, partners or contributors, is provided as general market commentary and does not constitute investment advice. Strategic Equity Management (SEM) will not accept liability for any loss or damage, including without limitation to, any loss of profit, which may arise directly or indirectly from use of or reliance on such information.</a:t>
            </a:r>
          </a:p>
          <a:p>
            <a:r>
              <a:rPr lang="en-US" sz="1400">
                <a:solidFill>
                  <a:schemeClr val="tx1">
                    <a:lumMod val="65000"/>
                    <a:lumOff val="35000"/>
                  </a:schemeClr>
                </a:solidFill>
                <a:latin typeface="+mj-lt"/>
              </a:rPr>
              <a:t> </a:t>
            </a:r>
          </a:p>
          <a:p>
            <a:r>
              <a:rPr lang="en-US" sz="1400">
                <a:solidFill>
                  <a:schemeClr val="tx1">
                    <a:lumMod val="65000"/>
                    <a:lumOff val="35000"/>
                  </a:schemeClr>
                </a:solidFill>
                <a:latin typeface="+mj-lt"/>
              </a:rPr>
              <a:t>Past performance is NOT indicative of future results. There is no representation made as to the future results of SEM’s programs or if they will be profitable.</a:t>
            </a:r>
          </a:p>
          <a:p>
            <a:r>
              <a:rPr lang="en-US" sz="1400">
                <a:solidFill>
                  <a:schemeClr val="tx1">
                    <a:lumMod val="65000"/>
                    <a:lumOff val="35000"/>
                  </a:schemeClr>
                </a:solidFill>
                <a:latin typeface="+mj-lt"/>
              </a:rPr>
              <a:t>​</a:t>
            </a:r>
          </a:p>
          <a:p>
            <a:r>
              <a:rPr lang="en-US" sz="1400">
                <a:solidFill>
                  <a:schemeClr val="tx1">
                    <a:lumMod val="65000"/>
                    <a:lumOff val="35000"/>
                  </a:schemeClr>
                </a:solidFill>
                <a:latin typeface="+mj-lt"/>
              </a:rPr>
              <a:t>For additional information on the presenter and Strategic Equity Management, please see our DISCLOSURE DOCUMENT (ADV Part II) available at </a:t>
            </a:r>
            <a:r>
              <a:rPr lang="en-US" sz="1400" b="1" u="sng">
                <a:solidFill>
                  <a:schemeClr val="tx1">
                    <a:lumMod val="65000"/>
                    <a:lumOff val="35000"/>
                  </a:schemeClr>
                </a:solidFill>
                <a:latin typeface="+mj-lt"/>
              </a:rPr>
              <a:t>SEMWealth.com</a:t>
            </a:r>
            <a:r>
              <a:rPr lang="en-US" sz="1400">
                <a:solidFill>
                  <a:schemeClr val="tx1">
                    <a:lumMod val="65000"/>
                    <a:lumOff val="35000"/>
                  </a:schemeClr>
                </a:solidFill>
                <a:latin typeface="+mj-lt"/>
              </a:rPr>
              <a:t>.</a:t>
            </a:r>
          </a:p>
        </p:txBody>
      </p:sp>
      <p:sp>
        <p:nvSpPr>
          <p:cNvPr id="8" name="TextBox 7">
            <a:extLst>
              <a:ext uri="{FF2B5EF4-FFF2-40B4-BE49-F238E27FC236}">
                <a16:creationId xmlns:a16="http://schemas.microsoft.com/office/drawing/2014/main" id="{12DD7FA4-F1F7-C16A-084A-332B3F6B9DF7}"/>
              </a:ext>
            </a:extLst>
          </p:cNvPr>
          <p:cNvSpPr txBox="1"/>
          <p:nvPr userDrawn="1"/>
        </p:nvSpPr>
        <p:spPr>
          <a:xfrm>
            <a:off x="1292745" y="264680"/>
            <a:ext cx="3410101" cy="769441"/>
          </a:xfrm>
          <a:prstGeom prst="rect">
            <a:avLst/>
          </a:prstGeom>
          <a:noFill/>
        </p:spPr>
        <p:txBody>
          <a:bodyPr wrap="none" rtlCol="0">
            <a:spAutoFit/>
          </a:bodyPr>
          <a:lstStyle/>
          <a:p>
            <a:r>
              <a:rPr lang="en-US" sz="4400">
                <a:solidFill>
                  <a:schemeClr val="bg1"/>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DISCLAIMER</a:t>
            </a:r>
          </a:p>
        </p:txBody>
      </p:sp>
    </p:spTree>
    <p:extLst>
      <p:ext uri="{BB962C8B-B14F-4D97-AF65-F5344CB8AC3E}">
        <p14:creationId xmlns:p14="http://schemas.microsoft.com/office/powerpoint/2010/main" val="3858096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0EA2A-0527-4458-EFC5-7718FEC3BF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D8C437-B6A4-34A2-FD30-F4FA0139E9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CBF219-5F30-BAF2-79C0-116347025C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4E9932-93C8-BECA-68E4-C44B907A94D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CCA2FAC-8FE9-3B8F-34C9-ECD7FBFD2F15}"/>
              </a:ext>
            </a:extLst>
          </p:cNvPr>
          <p:cNvSpPr>
            <a:spLocks noGrp="1"/>
          </p:cNvSpPr>
          <p:nvPr>
            <p:ph type="ftr" sz="quarter" idx="11"/>
          </p:nvPr>
        </p:nvSpPr>
        <p:spPr/>
        <p:txBody>
          <a:bodyPr/>
          <a:lstStyle/>
          <a:p>
            <a:r>
              <a:rPr lang="en-US"/>
              <a:t>INFORMATIONAL PURPOSES ONLY | NOT INVESTMENT ADVICE</a:t>
            </a:r>
          </a:p>
        </p:txBody>
      </p:sp>
      <p:sp>
        <p:nvSpPr>
          <p:cNvPr id="7" name="Slide Number Placeholder 6">
            <a:extLst>
              <a:ext uri="{FF2B5EF4-FFF2-40B4-BE49-F238E27FC236}">
                <a16:creationId xmlns:a16="http://schemas.microsoft.com/office/drawing/2014/main" id="{94E5F2D8-DC68-9079-C85B-0E50278B2D63}"/>
              </a:ext>
            </a:extLst>
          </p:cNvPr>
          <p:cNvSpPr>
            <a:spLocks noGrp="1"/>
          </p:cNvSpPr>
          <p:nvPr>
            <p:ph type="sldNum" sz="quarter" idx="12"/>
          </p:nvPr>
        </p:nvSpPr>
        <p:spPr/>
        <p:txBody>
          <a:bodyPr/>
          <a:lstStyle/>
          <a:p>
            <a:fld id="{A55FFE96-4E6C-4BBE-8F48-441A801B0787}" type="slidenum">
              <a:rPr lang="en-US" smtClean="0"/>
              <a:t>‹#›</a:t>
            </a:fld>
            <a:endParaRPr lang="en-US"/>
          </a:p>
        </p:txBody>
      </p:sp>
    </p:spTree>
    <p:extLst>
      <p:ext uri="{BB962C8B-B14F-4D97-AF65-F5344CB8AC3E}">
        <p14:creationId xmlns:p14="http://schemas.microsoft.com/office/powerpoint/2010/main" val="1100252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89963-6917-8CAC-AD53-8ACB16BA2A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57D322-4162-2031-370D-9189A622E7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89DFD8-7B53-F699-A805-9492B81EA7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68C89E47-18B9-B8F2-BA3A-DA39B5E72298}"/>
              </a:ext>
            </a:extLst>
          </p:cNvPr>
          <p:cNvSpPr>
            <a:spLocks noGrp="1"/>
          </p:cNvSpPr>
          <p:nvPr>
            <p:ph type="ftr" sz="quarter" idx="11"/>
          </p:nvPr>
        </p:nvSpPr>
        <p:spPr/>
        <p:txBody>
          <a:bodyPr/>
          <a:lstStyle/>
          <a:p>
            <a:r>
              <a:rPr lang="en-US"/>
              <a:t>INFORMATIONAL PURPOSES ONLY | NOT INVESTMENT ADVICE</a:t>
            </a:r>
          </a:p>
        </p:txBody>
      </p:sp>
      <p:sp>
        <p:nvSpPr>
          <p:cNvPr id="7" name="Slide Number Placeholder 6">
            <a:extLst>
              <a:ext uri="{FF2B5EF4-FFF2-40B4-BE49-F238E27FC236}">
                <a16:creationId xmlns:a16="http://schemas.microsoft.com/office/drawing/2014/main" id="{6ED975B4-EBA3-1E43-B243-A08EA4464692}"/>
              </a:ext>
            </a:extLst>
          </p:cNvPr>
          <p:cNvSpPr>
            <a:spLocks noGrp="1"/>
          </p:cNvSpPr>
          <p:nvPr>
            <p:ph type="sldNum" sz="quarter" idx="12"/>
          </p:nvPr>
        </p:nvSpPr>
        <p:spPr/>
        <p:txBody>
          <a:bodyPr/>
          <a:lstStyle/>
          <a:p>
            <a:fld id="{A55FFE96-4E6C-4BBE-8F48-441A801B0787}" type="slidenum">
              <a:rPr lang="en-US" smtClean="0"/>
              <a:t>‹#›</a:t>
            </a:fld>
            <a:endParaRPr lang="en-US"/>
          </a:p>
        </p:txBody>
      </p:sp>
    </p:spTree>
    <p:extLst>
      <p:ext uri="{BB962C8B-B14F-4D97-AF65-F5344CB8AC3E}">
        <p14:creationId xmlns:p14="http://schemas.microsoft.com/office/powerpoint/2010/main" val="5433103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w/ sidin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127989A-31D4-D04D-91F4-0359FC4056E8}"/>
              </a:ext>
            </a:extLst>
          </p:cNvPr>
          <p:cNvSpPr>
            <a:spLocks noGrp="1"/>
          </p:cNvSpPr>
          <p:nvPr>
            <p:ph type="ftr" sz="quarter" idx="11"/>
          </p:nvPr>
        </p:nvSpPr>
        <p:spPr/>
        <p:txBody>
          <a:bodyPr/>
          <a:lstStyle/>
          <a:p>
            <a:r>
              <a:rPr lang="en-US"/>
              <a:t>INFORMATIONAL PURPOSES ONLY | NOT INVESTMENT ADVICE</a:t>
            </a:r>
          </a:p>
        </p:txBody>
      </p:sp>
      <p:sp>
        <p:nvSpPr>
          <p:cNvPr id="4" name="Slide Number Placeholder 3">
            <a:extLst>
              <a:ext uri="{FF2B5EF4-FFF2-40B4-BE49-F238E27FC236}">
                <a16:creationId xmlns:a16="http://schemas.microsoft.com/office/drawing/2014/main" id="{728DF4F3-4B7A-AC41-F0A8-162BF8B7C900}"/>
              </a:ext>
            </a:extLst>
          </p:cNvPr>
          <p:cNvSpPr>
            <a:spLocks noGrp="1"/>
          </p:cNvSpPr>
          <p:nvPr>
            <p:ph type="sldNum" sz="quarter" idx="12"/>
          </p:nvPr>
        </p:nvSpPr>
        <p:spPr/>
        <p:txBody>
          <a:bodyPr/>
          <a:lstStyle/>
          <a:p>
            <a:fld id="{A55FFE96-4E6C-4BBE-8F48-441A801B0787}" type="slidenum">
              <a:rPr lang="en-US" smtClean="0"/>
              <a:t>‹#›</a:t>
            </a:fld>
            <a:endParaRPr lang="en-US"/>
          </a:p>
        </p:txBody>
      </p:sp>
    </p:spTree>
    <p:extLst>
      <p:ext uri="{BB962C8B-B14F-4D97-AF65-F5344CB8AC3E}">
        <p14:creationId xmlns:p14="http://schemas.microsoft.com/office/powerpoint/2010/main" val="25450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3DE39-14E9-7DC7-BD5D-86C037DD6238}"/>
              </a:ext>
            </a:extLst>
          </p:cNvPr>
          <p:cNvSpPr>
            <a:spLocks noGrp="1"/>
          </p:cNvSpPr>
          <p:nvPr>
            <p:ph type="title"/>
          </p:nvPr>
        </p:nvSpPr>
        <p:spPr>
          <a:xfrm>
            <a:off x="838200" y="145446"/>
            <a:ext cx="10515600" cy="878459"/>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7811ED7A-61DA-C74B-4579-5C85F1AD5110}"/>
              </a:ext>
            </a:extLst>
          </p:cNvPr>
          <p:cNvSpPr>
            <a:spLocks noGrp="1"/>
          </p:cNvSpPr>
          <p:nvPr>
            <p:ph type="ftr" sz="quarter" idx="10"/>
          </p:nvPr>
        </p:nvSpPr>
        <p:spPr/>
        <p:txBody>
          <a:bodyPr/>
          <a:lstStyle/>
          <a:p>
            <a:r>
              <a:rPr lang="en-US"/>
              <a:t>INFORMATIONAL PURPOSES ONLY | NOT INVESTMENT ADVICE</a:t>
            </a:r>
          </a:p>
        </p:txBody>
      </p:sp>
      <p:sp>
        <p:nvSpPr>
          <p:cNvPr id="4" name="Slide Number Placeholder 3">
            <a:extLst>
              <a:ext uri="{FF2B5EF4-FFF2-40B4-BE49-F238E27FC236}">
                <a16:creationId xmlns:a16="http://schemas.microsoft.com/office/drawing/2014/main" id="{80BF7187-73A2-0C7D-1B41-48CEAF2FA4A3}"/>
              </a:ext>
            </a:extLst>
          </p:cNvPr>
          <p:cNvSpPr>
            <a:spLocks noGrp="1"/>
          </p:cNvSpPr>
          <p:nvPr>
            <p:ph type="sldNum" sz="quarter" idx="11"/>
          </p:nvPr>
        </p:nvSpPr>
        <p:spPr/>
        <p:txBody>
          <a:bodyPr/>
          <a:lstStyle/>
          <a:p>
            <a:fld id="{A55FFE96-4E6C-4BBE-8F48-441A801B0787}" type="slidenum">
              <a:rPr lang="en-US" smtClean="0"/>
              <a:pPr/>
              <a:t>‹#›</a:t>
            </a:fld>
            <a:endParaRPr lang="en-US"/>
          </a:p>
        </p:txBody>
      </p:sp>
      <p:sp>
        <p:nvSpPr>
          <p:cNvPr id="5" name="Rectángulo: esquinas superiores redondeadas 9">
            <a:extLst>
              <a:ext uri="{FF2B5EF4-FFF2-40B4-BE49-F238E27FC236}">
                <a16:creationId xmlns:a16="http://schemas.microsoft.com/office/drawing/2014/main" id="{A7749BAD-8257-D3C9-F7AB-7E7B19F764E9}"/>
              </a:ext>
            </a:extLst>
          </p:cNvPr>
          <p:cNvSpPr/>
          <p:nvPr userDrawn="1"/>
        </p:nvSpPr>
        <p:spPr>
          <a:xfrm>
            <a:off x="506306" y="145446"/>
            <a:ext cx="45719" cy="6567107"/>
          </a:xfrm>
          <a:prstGeom prst="round2SameRect">
            <a:avLst>
              <a:gd name="adj1" fmla="val 4325"/>
              <a:gd name="adj2" fmla="val 2097"/>
            </a:avLst>
          </a:prstGeom>
          <a:solidFill>
            <a:srgbClr val="004785"/>
          </a:solidFill>
          <a:ln>
            <a:noFill/>
          </a:ln>
          <a:effectLst>
            <a:innerShdw blurRad="254000" dist="228600" dir="54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0365850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x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16F95-9A46-BFB8-A6AC-B9B1189CC3F1}"/>
              </a:ext>
            </a:extLst>
          </p:cNvPr>
          <p:cNvSpPr>
            <a:spLocks noGrp="1"/>
          </p:cNvSpPr>
          <p:nvPr>
            <p:ph type="title"/>
          </p:nvPr>
        </p:nvSpPr>
        <p:spPr>
          <a:xfrm>
            <a:off x="1000570" y="1853057"/>
            <a:ext cx="6109531" cy="1325563"/>
          </a:xfrm>
        </p:spPr>
        <p:txBody>
          <a:bodyPr>
            <a:noAutofit/>
          </a:bodyPr>
          <a:lstStyle>
            <a:lvl1pPr>
              <a:defRPr sz="6000"/>
            </a:lvl1pPr>
          </a:lstStyle>
          <a:p>
            <a:r>
              <a:rPr lang="en-US"/>
              <a:t>Click to edit Master title style</a:t>
            </a:r>
          </a:p>
        </p:txBody>
      </p:sp>
      <p:sp>
        <p:nvSpPr>
          <p:cNvPr id="3" name="Footer Placeholder 2">
            <a:extLst>
              <a:ext uri="{FF2B5EF4-FFF2-40B4-BE49-F238E27FC236}">
                <a16:creationId xmlns:a16="http://schemas.microsoft.com/office/drawing/2014/main" id="{51F6B221-366D-2D7A-FC2F-5B6C1F68E7BB}"/>
              </a:ext>
            </a:extLst>
          </p:cNvPr>
          <p:cNvSpPr>
            <a:spLocks noGrp="1"/>
          </p:cNvSpPr>
          <p:nvPr>
            <p:ph type="ftr" sz="quarter" idx="10"/>
          </p:nvPr>
        </p:nvSpPr>
        <p:spPr/>
        <p:txBody>
          <a:bodyPr/>
          <a:lstStyle/>
          <a:p>
            <a:r>
              <a:rPr lang="en-US"/>
              <a:t>INFORMATIONAL PURPOSES ONLY | NOT INVESTMENT ADVICE</a:t>
            </a:r>
          </a:p>
        </p:txBody>
      </p:sp>
      <p:sp>
        <p:nvSpPr>
          <p:cNvPr id="4" name="Slide Number Placeholder 3">
            <a:extLst>
              <a:ext uri="{FF2B5EF4-FFF2-40B4-BE49-F238E27FC236}">
                <a16:creationId xmlns:a16="http://schemas.microsoft.com/office/drawing/2014/main" id="{B030AE03-F07D-7370-5B3F-5BC4BC2D2061}"/>
              </a:ext>
            </a:extLst>
          </p:cNvPr>
          <p:cNvSpPr>
            <a:spLocks noGrp="1"/>
          </p:cNvSpPr>
          <p:nvPr>
            <p:ph type="sldNum" sz="quarter" idx="11"/>
          </p:nvPr>
        </p:nvSpPr>
        <p:spPr/>
        <p:txBody>
          <a:bodyPr/>
          <a:lstStyle/>
          <a:p>
            <a:fld id="{A55FFE96-4E6C-4BBE-8F48-441A801B0787}" type="slidenum">
              <a:rPr lang="en-US" smtClean="0"/>
              <a:pPr/>
              <a:t>‹#›</a:t>
            </a:fld>
            <a:endParaRPr lang="en-US"/>
          </a:p>
        </p:txBody>
      </p:sp>
      <p:sp>
        <p:nvSpPr>
          <p:cNvPr id="6" name="Subtitle 2">
            <a:extLst>
              <a:ext uri="{FF2B5EF4-FFF2-40B4-BE49-F238E27FC236}">
                <a16:creationId xmlns:a16="http://schemas.microsoft.com/office/drawing/2014/main" id="{E34CDF32-A8C4-DD47-E936-5561A16D14CC}"/>
              </a:ext>
            </a:extLst>
          </p:cNvPr>
          <p:cNvSpPr>
            <a:spLocks noGrp="1"/>
          </p:cNvSpPr>
          <p:nvPr>
            <p:ph type="subTitle" idx="1"/>
          </p:nvPr>
        </p:nvSpPr>
        <p:spPr>
          <a:xfrm>
            <a:off x="1000570" y="3429000"/>
            <a:ext cx="5447410" cy="1152141"/>
          </a:xfrm>
        </p:spPr>
        <p:txBody>
          <a:bodyPr/>
          <a:lstStyle>
            <a:lvl1pPr marL="0" indent="0" algn="l">
              <a:buNone/>
              <a:defRPr sz="2400">
                <a:effectLst>
                  <a:outerShdw blurRad="38100" dist="38100" dir="2700000" algn="tl">
                    <a:srgbClr val="000000">
                      <a:alpha val="43137"/>
                    </a:srgbClr>
                  </a:outerShdw>
                </a:effectLst>
                <a:latin typeface="Segoe UI Semilight" panose="020B0402040204020203" pitchFamily="34" charset="0"/>
                <a:cs typeface="Segoe UI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2B1C748-015B-D6EB-DD4D-4BEDE34D881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0570" y="472332"/>
            <a:ext cx="1925409" cy="782198"/>
          </a:xfrm>
          <a:prstGeom prst="rect">
            <a:avLst/>
          </a:prstGeom>
        </p:spPr>
      </p:pic>
      <p:cxnSp>
        <p:nvCxnSpPr>
          <p:cNvPr id="8" name="Straight Connector 7">
            <a:extLst>
              <a:ext uri="{FF2B5EF4-FFF2-40B4-BE49-F238E27FC236}">
                <a16:creationId xmlns:a16="http://schemas.microsoft.com/office/drawing/2014/main" id="{16C3E11F-0252-22EA-3ACD-C49EE9ED0032}"/>
              </a:ext>
            </a:extLst>
          </p:cNvPr>
          <p:cNvCxnSpPr>
            <a:cxnSpLocks/>
          </p:cNvCxnSpPr>
          <p:nvPr userDrawn="1"/>
        </p:nvCxnSpPr>
        <p:spPr>
          <a:xfrm>
            <a:off x="3418765" y="458446"/>
            <a:ext cx="0" cy="682940"/>
          </a:xfrm>
          <a:prstGeom prst="line">
            <a:avLst/>
          </a:prstGeom>
          <a:ln w="19050">
            <a:solidFill>
              <a:srgbClr val="FBB03F"/>
            </a:solidFill>
          </a:ln>
        </p:spPr>
        <p:style>
          <a:lnRef idx="1">
            <a:schemeClr val="accent1"/>
          </a:lnRef>
          <a:fillRef idx="0">
            <a:schemeClr val="accent1"/>
          </a:fillRef>
          <a:effectRef idx="0">
            <a:schemeClr val="accent1"/>
          </a:effectRef>
          <a:fontRef idx="minor">
            <a:schemeClr val="tx1"/>
          </a:fontRef>
        </p:style>
      </p:cxnSp>
      <p:sp>
        <p:nvSpPr>
          <p:cNvPr id="9" name="Picture Placeholder 6">
            <a:extLst>
              <a:ext uri="{FF2B5EF4-FFF2-40B4-BE49-F238E27FC236}">
                <a16:creationId xmlns:a16="http://schemas.microsoft.com/office/drawing/2014/main" id="{F5178358-278B-8504-AB7E-690650858F4E}"/>
              </a:ext>
            </a:extLst>
          </p:cNvPr>
          <p:cNvSpPr>
            <a:spLocks noGrp="1"/>
          </p:cNvSpPr>
          <p:nvPr>
            <p:ph type="pic" sz="quarter" idx="17" hasCustomPrompt="1"/>
          </p:nvPr>
        </p:nvSpPr>
        <p:spPr>
          <a:xfrm>
            <a:off x="3726028" y="438149"/>
            <a:ext cx="3200400" cy="686707"/>
          </a:xfrm>
          <a:noFill/>
        </p:spPr>
        <p:txBody>
          <a:bodyPr anchor="ctr" anchorCtr="0"/>
          <a:lstStyle>
            <a:lvl1pPr algn="ctr">
              <a:defRPr sz="1800"/>
            </a:lvl1pPr>
          </a:lstStyle>
          <a:p>
            <a:r>
              <a:rPr lang="en-US"/>
              <a:t>Click to insert partner logo</a:t>
            </a:r>
          </a:p>
        </p:txBody>
      </p:sp>
    </p:spTree>
    <p:extLst>
      <p:ext uri="{BB962C8B-B14F-4D97-AF65-F5344CB8AC3E}">
        <p14:creationId xmlns:p14="http://schemas.microsoft.com/office/powerpoint/2010/main" val="1400830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mall axos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16F95-9A46-BFB8-A6AC-B9B1189CC3F1}"/>
              </a:ext>
            </a:extLst>
          </p:cNvPr>
          <p:cNvSpPr>
            <a:spLocks noGrp="1"/>
          </p:cNvSpPr>
          <p:nvPr>
            <p:ph type="title"/>
          </p:nvPr>
        </p:nvSpPr>
        <p:spPr>
          <a:xfrm>
            <a:off x="1000570" y="285537"/>
            <a:ext cx="7066660" cy="868145"/>
          </a:xfrm>
        </p:spPr>
        <p:txBody>
          <a:bodyPr>
            <a:noAutofit/>
          </a:bodyPr>
          <a:lstStyle>
            <a:lvl1pPr>
              <a:defRPr sz="4000"/>
            </a:lvl1pPr>
          </a:lstStyle>
          <a:p>
            <a:r>
              <a:rPr lang="en-US"/>
              <a:t>Click to edit Master title style</a:t>
            </a:r>
          </a:p>
        </p:txBody>
      </p:sp>
      <p:sp>
        <p:nvSpPr>
          <p:cNvPr id="3" name="Footer Placeholder 2">
            <a:extLst>
              <a:ext uri="{FF2B5EF4-FFF2-40B4-BE49-F238E27FC236}">
                <a16:creationId xmlns:a16="http://schemas.microsoft.com/office/drawing/2014/main" id="{51F6B221-366D-2D7A-FC2F-5B6C1F68E7BB}"/>
              </a:ext>
            </a:extLst>
          </p:cNvPr>
          <p:cNvSpPr>
            <a:spLocks noGrp="1"/>
          </p:cNvSpPr>
          <p:nvPr>
            <p:ph type="ftr" sz="quarter" idx="10"/>
          </p:nvPr>
        </p:nvSpPr>
        <p:spPr/>
        <p:txBody>
          <a:bodyPr/>
          <a:lstStyle/>
          <a:p>
            <a:r>
              <a:rPr lang="en-US"/>
              <a:t>INFORMATIONAL PURPOSES ONLY | NOT INVESTMENT ADVICE</a:t>
            </a:r>
          </a:p>
        </p:txBody>
      </p:sp>
      <p:sp>
        <p:nvSpPr>
          <p:cNvPr id="4" name="Slide Number Placeholder 3">
            <a:extLst>
              <a:ext uri="{FF2B5EF4-FFF2-40B4-BE49-F238E27FC236}">
                <a16:creationId xmlns:a16="http://schemas.microsoft.com/office/drawing/2014/main" id="{B030AE03-F07D-7370-5B3F-5BC4BC2D2061}"/>
              </a:ext>
            </a:extLst>
          </p:cNvPr>
          <p:cNvSpPr>
            <a:spLocks noGrp="1"/>
          </p:cNvSpPr>
          <p:nvPr>
            <p:ph type="sldNum" sz="quarter" idx="11"/>
          </p:nvPr>
        </p:nvSpPr>
        <p:spPr/>
        <p:txBody>
          <a:bodyPr/>
          <a:lstStyle/>
          <a:p>
            <a:fld id="{A55FFE96-4E6C-4BBE-8F48-441A801B0787}" type="slidenum">
              <a:rPr lang="en-US" smtClean="0"/>
              <a:pPr/>
              <a:t>‹#›</a:t>
            </a:fld>
            <a:endParaRPr lang="en-US"/>
          </a:p>
        </p:txBody>
      </p:sp>
      <p:pic>
        <p:nvPicPr>
          <p:cNvPr id="7" name="Picture 6">
            <a:extLst>
              <a:ext uri="{FF2B5EF4-FFF2-40B4-BE49-F238E27FC236}">
                <a16:creationId xmlns:a16="http://schemas.microsoft.com/office/drawing/2014/main" id="{E2B1C748-015B-D6EB-DD4D-4BEDE34D881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49527" y="132926"/>
            <a:ext cx="751318" cy="305223"/>
          </a:xfrm>
          <a:prstGeom prst="rect">
            <a:avLst/>
          </a:prstGeom>
        </p:spPr>
      </p:pic>
    </p:spTree>
    <p:extLst>
      <p:ext uri="{BB962C8B-B14F-4D97-AF65-F5344CB8AC3E}">
        <p14:creationId xmlns:p14="http://schemas.microsoft.com/office/powerpoint/2010/main" val="1210989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31219C-19A7-A2F9-796B-E1F5AEB5125F}"/>
              </a:ext>
            </a:extLst>
          </p:cNvPr>
          <p:cNvSpPr/>
          <p:nvPr userDrawn="1"/>
        </p:nvSpPr>
        <p:spPr>
          <a:xfrm>
            <a:off x="153824" y="188007"/>
            <a:ext cx="324740" cy="62384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80554C1C-D321-FAB5-A371-8B248155CE32}"/>
              </a:ext>
            </a:extLst>
          </p:cNvPr>
          <p:cNvSpPr>
            <a:spLocks noGrp="1"/>
          </p:cNvSpPr>
          <p:nvPr>
            <p:ph type="title"/>
          </p:nvPr>
        </p:nvSpPr>
        <p:spPr>
          <a:xfrm>
            <a:off x="316194" y="188007"/>
            <a:ext cx="10515600" cy="880217"/>
          </a:xfrm>
        </p:spPr>
        <p:txBody>
          <a:bodyPr/>
          <a:lstStyle/>
          <a:p>
            <a:r>
              <a:rPr lang="en-US"/>
              <a:t>Click to edit Master title style</a:t>
            </a:r>
          </a:p>
        </p:txBody>
      </p:sp>
      <p:sp>
        <p:nvSpPr>
          <p:cNvPr id="3" name="Footer Placeholder 5">
            <a:extLst>
              <a:ext uri="{FF2B5EF4-FFF2-40B4-BE49-F238E27FC236}">
                <a16:creationId xmlns:a16="http://schemas.microsoft.com/office/drawing/2014/main" id="{E11633E5-313D-727F-9061-B0A1BE72040B}"/>
              </a:ext>
            </a:extLst>
          </p:cNvPr>
          <p:cNvSpPr>
            <a:spLocks noGrp="1"/>
          </p:cNvSpPr>
          <p:nvPr>
            <p:ph type="ftr" sz="quarter" idx="11"/>
          </p:nvPr>
        </p:nvSpPr>
        <p:spPr>
          <a:xfrm>
            <a:off x="136732" y="6487430"/>
            <a:ext cx="3896882" cy="365125"/>
          </a:xfrm>
        </p:spPr>
        <p:txBody>
          <a:bodyPr/>
          <a:lstStyle/>
          <a:p>
            <a:r>
              <a:rPr lang="en-US"/>
              <a:t>INFORMATIONAL PURPOSES ONLY | NOT INVESTMENT ADVICE</a:t>
            </a:r>
          </a:p>
        </p:txBody>
      </p:sp>
      <p:sp>
        <p:nvSpPr>
          <p:cNvPr id="4" name="Rectangle 3">
            <a:extLst>
              <a:ext uri="{FF2B5EF4-FFF2-40B4-BE49-F238E27FC236}">
                <a16:creationId xmlns:a16="http://schemas.microsoft.com/office/drawing/2014/main" id="{A5587449-3062-315A-487A-E2BDA5390FF9}"/>
              </a:ext>
            </a:extLst>
          </p:cNvPr>
          <p:cNvSpPr/>
          <p:nvPr userDrawn="1"/>
        </p:nvSpPr>
        <p:spPr>
          <a:xfrm>
            <a:off x="11306086" y="6084606"/>
            <a:ext cx="885914" cy="7733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circle with a white line and a yellow triangle&#10;&#10;Description automatically generated">
            <a:extLst>
              <a:ext uri="{FF2B5EF4-FFF2-40B4-BE49-F238E27FC236}">
                <a16:creationId xmlns:a16="http://schemas.microsoft.com/office/drawing/2014/main" id="{2F74DF86-ED74-3D61-4793-CEB56FEC80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4768" y="6400799"/>
            <a:ext cx="420500" cy="394886"/>
          </a:xfrm>
          <a:prstGeom prst="rect">
            <a:avLst/>
          </a:prstGeom>
        </p:spPr>
      </p:pic>
    </p:spTree>
    <p:extLst>
      <p:ext uri="{BB962C8B-B14F-4D97-AF65-F5344CB8AC3E}">
        <p14:creationId xmlns:p14="http://schemas.microsoft.com/office/powerpoint/2010/main" val="485660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esquinas redondeadas 11">
            <a:extLst>
              <a:ext uri="{FF2B5EF4-FFF2-40B4-BE49-F238E27FC236}">
                <a16:creationId xmlns:a16="http://schemas.microsoft.com/office/drawing/2014/main" id="{464104B4-1643-545E-7C19-C419E177E2C1}"/>
              </a:ext>
            </a:extLst>
          </p:cNvPr>
          <p:cNvSpPr/>
          <p:nvPr userDrawn="1"/>
        </p:nvSpPr>
        <p:spPr>
          <a:xfrm>
            <a:off x="844550" y="3710592"/>
            <a:ext cx="10502900" cy="851883"/>
          </a:xfrm>
          <a:prstGeom prst="roundRect">
            <a:avLst>
              <a:gd name="adj" fmla="val 4226"/>
            </a:avLst>
          </a:prstGeom>
          <a:solidFill>
            <a:srgbClr val="FBB03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274320" bIns="0" rtlCol="0" anchor="ctr"/>
          <a:lstStyle/>
          <a:p>
            <a:pPr algn="r"/>
            <a:endParaRPr lang="en-US"/>
          </a:p>
        </p:txBody>
      </p:sp>
      <p:sp>
        <p:nvSpPr>
          <p:cNvPr id="2" name="Title 1">
            <a:extLst>
              <a:ext uri="{FF2B5EF4-FFF2-40B4-BE49-F238E27FC236}">
                <a16:creationId xmlns:a16="http://schemas.microsoft.com/office/drawing/2014/main" id="{20D463B3-D8A5-A5EF-6C3A-D6A7ACD69839}"/>
              </a:ext>
            </a:extLst>
          </p:cNvPr>
          <p:cNvSpPr>
            <a:spLocks noGrp="1"/>
          </p:cNvSpPr>
          <p:nvPr>
            <p:ph type="title"/>
          </p:nvPr>
        </p:nvSpPr>
        <p:spPr>
          <a:xfrm>
            <a:off x="831850" y="1709738"/>
            <a:ext cx="10515600" cy="2852737"/>
          </a:xfrm>
        </p:spPr>
        <p:txBody>
          <a:bodyPr anchor="b"/>
          <a:lstStyle>
            <a:lvl1pPr algn="ct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1B85E0F7-A01B-2720-185B-22942DA8F656}"/>
              </a:ext>
            </a:extLst>
          </p:cNvPr>
          <p:cNvSpPr>
            <a:spLocks noGrp="1"/>
          </p:cNvSpPr>
          <p:nvPr>
            <p:ph type="ftr" sz="quarter" idx="11"/>
          </p:nvPr>
        </p:nvSpPr>
        <p:spPr/>
        <p:txBody>
          <a:bodyPr/>
          <a:lstStyle/>
          <a:p>
            <a:r>
              <a:rPr lang="en-US"/>
              <a:t>INFORMATIONAL PURPOSES ONLY | NOT INVESTMENT ADVICE</a:t>
            </a:r>
          </a:p>
        </p:txBody>
      </p:sp>
      <p:sp>
        <p:nvSpPr>
          <p:cNvPr id="6" name="Slide Number Placeholder 5">
            <a:extLst>
              <a:ext uri="{FF2B5EF4-FFF2-40B4-BE49-F238E27FC236}">
                <a16:creationId xmlns:a16="http://schemas.microsoft.com/office/drawing/2014/main" id="{6CF48456-D76B-D272-3F40-47BD19B3537C}"/>
              </a:ext>
            </a:extLst>
          </p:cNvPr>
          <p:cNvSpPr>
            <a:spLocks noGrp="1"/>
          </p:cNvSpPr>
          <p:nvPr>
            <p:ph type="sldNum" sz="quarter" idx="12"/>
          </p:nvPr>
        </p:nvSpPr>
        <p:spPr/>
        <p:txBody>
          <a:bodyPr/>
          <a:lstStyle/>
          <a:p>
            <a:fld id="{A55FFE96-4E6C-4BBE-8F48-441A801B0787}" type="slidenum">
              <a:rPr lang="en-US" smtClean="0"/>
              <a:t>‹#›</a:t>
            </a:fld>
            <a:endParaRPr lang="en-US"/>
          </a:p>
        </p:txBody>
      </p:sp>
    </p:spTree>
    <p:extLst>
      <p:ext uri="{BB962C8B-B14F-4D97-AF65-F5344CB8AC3E}">
        <p14:creationId xmlns:p14="http://schemas.microsoft.com/office/powerpoint/2010/main" val="28214684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p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929E0-44D8-4461-8908-E0DCA6250CA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F16BC8D-7C87-4287-AEE3-F18F1F86497A}"/>
              </a:ext>
            </a:extLst>
          </p:cNvPr>
          <p:cNvSpPr>
            <a:spLocks noGrp="1"/>
          </p:cNvSpPr>
          <p:nvPr>
            <p:ph type="sldNum" sz="quarter" idx="10"/>
          </p:nvPr>
        </p:nvSpPr>
        <p:spPr/>
        <p:txBody>
          <a:bodyPr/>
          <a:lstStyle/>
          <a:p>
            <a:fld id="{19B51A1E-902D-48AF-9020-955120F399B6}" type="slidenum">
              <a:rPr lang="en-US" noProof="0" smtClean="0"/>
              <a:pPr/>
              <a:t>‹#›</a:t>
            </a:fld>
            <a:endParaRPr lang="en-US" noProof="0"/>
          </a:p>
        </p:txBody>
      </p:sp>
      <p:sp>
        <p:nvSpPr>
          <p:cNvPr id="4" name="Footer Placeholder 3">
            <a:extLst>
              <a:ext uri="{FF2B5EF4-FFF2-40B4-BE49-F238E27FC236}">
                <a16:creationId xmlns:a16="http://schemas.microsoft.com/office/drawing/2014/main" id="{D360324B-2620-40D2-A031-6BFFC70F94A2}"/>
              </a:ext>
            </a:extLst>
          </p:cNvPr>
          <p:cNvSpPr>
            <a:spLocks noGrp="1"/>
          </p:cNvSpPr>
          <p:nvPr>
            <p:ph type="ftr" sz="quarter" idx="11"/>
          </p:nvPr>
        </p:nvSpPr>
        <p:spPr/>
        <p:txBody>
          <a:bodyPr/>
          <a:lstStyle/>
          <a:p>
            <a:r>
              <a:rPr lang="en-US"/>
              <a:t>INFORMATIONAL PURPOSES ONLY | NOT INVESTMENT ADVICE</a:t>
            </a:r>
          </a:p>
        </p:txBody>
      </p:sp>
    </p:spTree>
    <p:extLst>
      <p:ext uri="{BB962C8B-B14F-4D97-AF65-F5344CB8AC3E}">
        <p14:creationId xmlns:p14="http://schemas.microsoft.com/office/powerpoint/2010/main" val="35815940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v1">
    <p:bg>
      <p:bgPr>
        <a:blipFill dpi="0" rotWithShape="1">
          <a:blip r:embed="rId2">
            <a:duotone>
              <a:prstClr val="black"/>
              <a:schemeClr val="accent3">
                <a:tint val="45000"/>
                <a:satMod val="400000"/>
              </a:schemeClr>
            </a:duotone>
            <a:extLst>
              <a:ext uri="{BEBA8EAE-BF5A-486C-A8C5-ECC9F3942E4B}">
                <a14:imgProps xmlns:a14="http://schemas.microsoft.com/office/drawing/2010/main">
                  <a14:imgLayer r:embed="rId3">
                    <a14:imgEffect>
                      <a14:colorTemperature colorTemp="59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1365" y="284615"/>
            <a:ext cx="7167343" cy="3154982"/>
          </a:xfrm>
        </p:spPr>
        <p:txBody>
          <a:bodyPr>
            <a:normAutofit/>
          </a:bodyPr>
          <a:lstStyle>
            <a:lvl1pPr>
              <a:defRPr sz="6000">
                <a:solidFill>
                  <a:srgbClr val="FCB040"/>
                </a:solidFill>
              </a:defRPr>
            </a:lvl1pPr>
          </a:lstStyle>
          <a:p>
            <a:r>
              <a:rPr lang="en-US"/>
              <a:t>Click to edit Master title style</a:t>
            </a:r>
          </a:p>
        </p:txBody>
      </p:sp>
      <p:sp>
        <p:nvSpPr>
          <p:cNvPr id="24" name="Footer Placeholder 4"/>
          <p:cNvSpPr txBox="1">
            <a:spLocks/>
          </p:cNvSpPr>
          <p:nvPr userDrawn="1"/>
        </p:nvSpPr>
        <p:spPr>
          <a:xfrm>
            <a:off x="260242" y="0"/>
            <a:ext cx="2432957" cy="284615"/>
          </a:xfrm>
          <a:prstGeom prst="rect">
            <a:avLst/>
          </a:prstGeom>
        </p:spPr>
        <p:txBody>
          <a:bodyPr/>
          <a:lstStyle>
            <a:defPPr>
              <a:defRPr lang="en-US"/>
            </a:defPPr>
            <a:lvl1pPr marL="0" algn="l" defTabSz="914400" rtl="0" eaLnBrk="1" latinLnBrk="0" hangingPunct="1">
              <a:defRPr sz="1800" b="0" i="0" kern="1200">
                <a:solidFill>
                  <a:srgbClr val="004684"/>
                </a:solidFill>
                <a:latin typeface="Copperplate Gothic Light" panose="020E05070202060204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rgbClr val="FCB040"/>
                </a:solidFill>
              </a:rPr>
              <a:t>SEMWealth.com</a:t>
            </a:r>
          </a:p>
        </p:txBody>
      </p:sp>
      <p:sp>
        <p:nvSpPr>
          <p:cNvPr id="25" name="TextBox 24"/>
          <p:cNvSpPr txBox="1"/>
          <p:nvPr userDrawn="1"/>
        </p:nvSpPr>
        <p:spPr>
          <a:xfrm>
            <a:off x="261256" y="5840188"/>
            <a:ext cx="3635829" cy="923330"/>
          </a:xfrm>
          <a:prstGeom prst="rect">
            <a:avLst/>
          </a:prstGeom>
          <a:noFill/>
        </p:spPr>
        <p:txBody>
          <a:bodyPr wrap="square" rtlCol="0">
            <a:spAutoFit/>
          </a:bodyPr>
          <a:lstStyle/>
          <a:p>
            <a:r>
              <a:rPr lang="en-US" sz="1800" b="0" i="0">
                <a:solidFill>
                  <a:schemeClr val="bg1"/>
                </a:solidFill>
                <a:effectLst>
                  <a:outerShdw blurRad="38100" dist="38100" dir="2700000" algn="tl">
                    <a:srgbClr val="000000">
                      <a:alpha val="43137"/>
                    </a:srgbClr>
                  </a:outerShdw>
                </a:effectLst>
                <a:latin typeface="Copperplate Gothic Light" panose="020E0507020206020404" pitchFamily="34" charset="0"/>
              </a:rPr>
              <a:t>Jeff Hybiak, CFA</a:t>
            </a:r>
          </a:p>
          <a:p>
            <a:r>
              <a:rPr lang="en-US" sz="1800" b="0" i="0">
                <a:solidFill>
                  <a:schemeClr val="bg1"/>
                </a:solidFill>
                <a:effectLst>
                  <a:outerShdw blurRad="38100" dist="38100" dir="2700000" algn="tl">
                    <a:srgbClr val="000000">
                      <a:alpha val="43137"/>
                    </a:srgbClr>
                  </a:outerShdw>
                </a:effectLst>
                <a:latin typeface="Copperplate Gothic Light" panose="020E0507020206020404" pitchFamily="34" charset="0"/>
              </a:rPr>
              <a:t>Sr. Portfolio Manager </a:t>
            </a:r>
          </a:p>
          <a:p>
            <a:r>
              <a:rPr lang="en-US" sz="1800" b="0" i="0">
                <a:solidFill>
                  <a:schemeClr val="bg1"/>
                </a:solidFill>
                <a:effectLst>
                  <a:outerShdw blurRad="38100" dist="38100" dir="2700000" algn="tl">
                    <a:srgbClr val="000000">
                      <a:alpha val="43137"/>
                    </a:srgbClr>
                  </a:outerShdw>
                </a:effectLst>
                <a:latin typeface="Copperplate Gothic Light" panose="020E0507020206020404" pitchFamily="34" charset="0"/>
              </a:rPr>
              <a:t>Chief Operating Officer</a:t>
            </a:r>
          </a:p>
        </p:txBody>
      </p:sp>
    </p:spTree>
    <p:extLst>
      <p:ext uri="{BB962C8B-B14F-4D97-AF65-F5344CB8AC3E}">
        <p14:creationId xmlns:p14="http://schemas.microsoft.com/office/powerpoint/2010/main" val="17135784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v2">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924800" y="6217338"/>
            <a:ext cx="2743200" cy="365125"/>
          </a:xfrm>
          <a:prstGeom prst="rect">
            <a:avLst/>
          </a:prstGeom>
        </p:spPr>
        <p:txBody>
          <a:bodyPr/>
          <a:lstStyle>
            <a:lvl1pPr algn="r">
              <a:defRPr sz="1600" b="0" i="0">
                <a:solidFill>
                  <a:srgbClr val="004684"/>
                </a:solidFill>
                <a:latin typeface="Copperplate Gothic Light" panose="020E0507020206020404" pitchFamily="34" charset="0"/>
              </a:defRPr>
            </a:lvl1pPr>
          </a:lstStyle>
          <a:p>
            <a:endParaRPr lang="en-US"/>
          </a:p>
        </p:txBody>
      </p:sp>
      <p:sp>
        <p:nvSpPr>
          <p:cNvPr id="5" name="Footer Placeholder 4"/>
          <p:cNvSpPr>
            <a:spLocks noGrp="1"/>
          </p:cNvSpPr>
          <p:nvPr>
            <p:ph type="ftr" sz="quarter" idx="11"/>
          </p:nvPr>
        </p:nvSpPr>
        <p:spPr>
          <a:xfrm>
            <a:off x="7173687" y="5266312"/>
            <a:ext cx="3494316" cy="942521"/>
          </a:xfrm>
          <a:prstGeom prst="rect">
            <a:avLst/>
          </a:prstGeom>
        </p:spPr>
        <p:txBody>
          <a:bodyPr/>
          <a:lstStyle>
            <a:lvl1pPr algn="r">
              <a:defRPr sz="1400"/>
            </a:lvl1pPr>
          </a:lstStyle>
          <a:p>
            <a:r>
              <a:rPr lang="en-US" sz="1600"/>
              <a:t>INFORMATIONAL PURPOSES ONLY | NOT INVESTMENT ADVICE</a:t>
            </a:r>
          </a:p>
        </p:txBody>
      </p:sp>
    </p:spTree>
    <p:extLst>
      <p:ext uri="{BB962C8B-B14F-4D97-AF65-F5344CB8AC3E}">
        <p14:creationId xmlns:p14="http://schemas.microsoft.com/office/powerpoint/2010/main" val="13748322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0138"/>
            <a:ext cx="10515600" cy="679902"/>
          </a:xfrm>
          <a:solidFill>
            <a:schemeClr val="bg1">
              <a:lumMod val="95000"/>
              <a:alpha val="50000"/>
            </a:schemeClr>
          </a:solidFill>
          <a:effectLst/>
        </p:spPr>
        <p:txBody>
          <a:bodyPr>
            <a:noAutofit/>
          </a:bodyPr>
          <a:lstStyle>
            <a:lvl1pPr>
              <a:defRPr sz="4800" b="0" i="0">
                <a:solidFill>
                  <a:srgbClr val="004684"/>
                </a:solidFill>
                <a:latin typeface="Eras Bold ITC" panose="020B0907030504020204" pitchFamily="34" charset="0"/>
              </a:defRPr>
            </a:lvl1pPr>
          </a:lstStyle>
          <a:p>
            <a:r>
              <a:rPr lang="en-US"/>
              <a:t>Click to edit Master title style</a:t>
            </a:r>
          </a:p>
        </p:txBody>
      </p:sp>
      <p:sp>
        <p:nvSpPr>
          <p:cNvPr id="3" name="Content Placeholder 2"/>
          <p:cNvSpPr>
            <a:spLocks noGrp="1"/>
          </p:cNvSpPr>
          <p:nvPr>
            <p:ph idx="1"/>
          </p:nvPr>
        </p:nvSpPr>
        <p:spPr>
          <a:xfrm>
            <a:off x="838200" y="1081321"/>
            <a:ext cx="10515600" cy="5428343"/>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06101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Shaded)">
    <p:spTree>
      <p:nvGrpSpPr>
        <p:cNvPr id="1" name=""/>
        <p:cNvGrpSpPr/>
        <p:nvPr/>
      </p:nvGrpSpPr>
      <p:grpSpPr>
        <a:xfrm>
          <a:off x="0" y="0"/>
          <a:ext cx="0" cy="0"/>
          <a:chOff x="0" y="0"/>
          <a:chExt cx="0" cy="0"/>
        </a:xfrm>
      </p:grpSpPr>
      <p:sp>
        <p:nvSpPr>
          <p:cNvPr id="2" name="Title 1"/>
          <p:cNvSpPr>
            <a:spLocks noGrp="1"/>
          </p:cNvSpPr>
          <p:nvPr>
            <p:ph type="title"/>
          </p:nvPr>
        </p:nvSpPr>
        <p:spPr>
          <a:xfrm>
            <a:off x="838200" y="360138"/>
            <a:ext cx="10515600" cy="679902"/>
          </a:xfrm>
          <a:solidFill>
            <a:schemeClr val="bg1">
              <a:lumMod val="95000"/>
              <a:alpha val="50000"/>
            </a:schemeClr>
          </a:solidFill>
          <a:effectLst/>
        </p:spPr>
        <p:txBody>
          <a:bodyPr>
            <a:noAutofit/>
          </a:bodyPr>
          <a:lstStyle>
            <a:lvl1pPr>
              <a:defRPr sz="4800" b="0" i="0">
                <a:solidFill>
                  <a:srgbClr val="004684"/>
                </a:solidFill>
                <a:latin typeface="Eras Bold ITC" panose="020B0907030504020204" pitchFamily="34" charset="0"/>
              </a:defRPr>
            </a:lvl1pPr>
          </a:lstStyle>
          <a:p>
            <a:r>
              <a:rPr lang="en-US"/>
              <a:t>Click to edit Master title style</a:t>
            </a:r>
          </a:p>
        </p:txBody>
      </p:sp>
      <p:sp>
        <p:nvSpPr>
          <p:cNvPr id="3" name="Content Placeholder 2"/>
          <p:cNvSpPr>
            <a:spLocks noGrp="1"/>
          </p:cNvSpPr>
          <p:nvPr>
            <p:ph idx="1"/>
          </p:nvPr>
        </p:nvSpPr>
        <p:spPr>
          <a:xfrm>
            <a:off x="838200" y="1081321"/>
            <a:ext cx="10515600" cy="5428343"/>
          </a:xfrm>
          <a:solidFill>
            <a:schemeClr val="bg1">
              <a:lumMod val="85000"/>
              <a:alpha val="50000"/>
            </a:schemeClr>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36004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Orange Shade)">
    <p:spTree>
      <p:nvGrpSpPr>
        <p:cNvPr id="1" name=""/>
        <p:cNvGrpSpPr/>
        <p:nvPr/>
      </p:nvGrpSpPr>
      <p:grpSpPr>
        <a:xfrm>
          <a:off x="0" y="0"/>
          <a:ext cx="0" cy="0"/>
          <a:chOff x="0" y="0"/>
          <a:chExt cx="0" cy="0"/>
        </a:xfrm>
      </p:grpSpPr>
      <p:sp>
        <p:nvSpPr>
          <p:cNvPr id="2" name="Title 1"/>
          <p:cNvSpPr>
            <a:spLocks noGrp="1"/>
          </p:cNvSpPr>
          <p:nvPr>
            <p:ph type="title"/>
          </p:nvPr>
        </p:nvSpPr>
        <p:spPr>
          <a:xfrm>
            <a:off x="838200" y="360138"/>
            <a:ext cx="10515600" cy="679902"/>
          </a:xfrm>
          <a:solidFill>
            <a:srgbClr val="FCB040">
              <a:alpha val="50000"/>
            </a:srgbClr>
          </a:solidFill>
          <a:effectLst/>
        </p:spPr>
        <p:txBody>
          <a:bodyPr>
            <a:noAutofit/>
          </a:bodyPr>
          <a:lstStyle>
            <a:lvl1pPr>
              <a:defRPr sz="4800" b="0" i="0">
                <a:solidFill>
                  <a:srgbClr val="004684"/>
                </a:solidFill>
                <a:latin typeface="Eras Bold ITC" panose="020B0907030504020204" pitchFamily="34" charset="0"/>
              </a:defRPr>
            </a:lvl1pPr>
          </a:lstStyle>
          <a:p>
            <a:r>
              <a:rPr lang="en-US"/>
              <a:t>Click to edit Master title style</a:t>
            </a:r>
          </a:p>
        </p:txBody>
      </p:sp>
      <p:sp>
        <p:nvSpPr>
          <p:cNvPr id="3" name="Content Placeholder 2"/>
          <p:cNvSpPr>
            <a:spLocks noGrp="1"/>
          </p:cNvSpPr>
          <p:nvPr>
            <p:ph idx="1"/>
          </p:nvPr>
        </p:nvSpPr>
        <p:spPr>
          <a:xfrm>
            <a:off x="838200" y="1081321"/>
            <a:ext cx="10515600" cy="5428343"/>
          </a:xfrm>
          <a:solidFill>
            <a:srgbClr val="FCB040">
              <a:alpha val="50000"/>
            </a:srgbClr>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00152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Blue Shade)">
    <p:spTree>
      <p:nvGrpSpPr>
        <p:cNvPr id="1" name=""/>
        <p:cNvGrpSpPr/>
        <p:nvPr/>
      </p:nvGrpSpPr>
      <p:grpSpPr>
        <a:xfrm>
          <a:off x="0" y="0"/>
          <a:ext cx="0" cy="0"/>
          <a:chOff x="0" y="0"/>
          <a:chExt cx="0" cy="0"/>
        </a:xfrm>
      </p:grpSpPr>
      <p:sp>
        <p:nvSpPr>
          <p:cNvPr id="2" name="Title 1"/>
          <p:cNvSpPr>
            <a:spLocks noGrp="1"/>
          </p:cNvSpPr>
          <p:nvPr>
            <p:ph type="title"/>
          </p:nvPr>
        </p:nvSpPr>
        <p:spPr>
          <a:xfrm>
            <a:off x="838200" y="360138"/>
            <a:ext cx="10515600" cy="679902"/>
          </a:xfrm>
          <a:solidFill>
            <a:srgbClr val="004684">
              <a:alpha val="50000"/>
            </a:srgbClr>
          </a:solidFill>
          <a:effectLst/>
        </p:spPr>
        <p:txBody>
          <a:bodyPr>
            <a:noAutofit/>
          </a:bodyPr>
          <a:lstStyle>
            <a:lvl1pPr>
              <a:defRPr sz="4800" b="0" i="0">
                <a:solidFill>
                  <a:schemeClr val="bg1"/>
                </a:solidFill>
                <a:latin typeface="Eras Bold ITC" panose="020B0907030504020204" pitchFamily="34" charset="0"/>
              </a:defRPr>
            </a:lvl1pPr>
          </a:lstStyle>
          <a:p>
            <a:r>
              <a:rPr lang="en-US"/>
              <a:t>Click to edit Master title style</a:t>
            </a:r>
          </a:p>
        </p:txBody>
      </p:sp>
      <p:sp>
        <p:nvSpPr>
          <p:cNvPr id="3" name="Content Placeholder 2"/>
          <p:cNvSpPr>
            <a:spLocks noGrp="1"/>
          </p:cNvSpPr>
          <p:nvPr>
            <p:ph idx="1"/>
          </p:nvPr>
        </p:nvSpPr>
        <p:spPr>
          <a:xfrm>
            <a:off x="838200" y="1081314"/>
            <a:ext cx="10515600" cy="5330372"/>
          </a:xfrm>
          <a:solidFill>
            <a:srgbClr val="004684">
              <a:alpha val="50000"/>
            </a:srgb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54306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White Shade)">
    <p:spTree>
      <p:nvGrpSpPr>
        <p:cNvPr id="1" name=""/>
        <p:cNvGrpSpPr/>
        <p:nvPr/>
      </p:nvGrpSpPr>
      <p:grpSpPr>
        <a:xfrm>
          <a:off x="0" y="0"/>
          <a:ext cx="0" cy="0"/>
          <a:chOff x="0" y="0"/>
          <a:chExt cx="0" cy="0"/>
        </a:xfrm>
      </p:grpSpPr>
      <p:sp>
        <p:nvSpPr>
          <p:cNvPr id="2" name="Title 1"/>
          <p:cNvSpPr>
            <a:spLocks noGrp="1"/>
          </p:cNvSpPr>
          <p:nvPr>
            <p:ph type="title"/>
          </p:nvPr>
        </p:nvSpPr>
        <p:spPr>
          <a:xfrm>
            <a:off x="838200" y="360138"/>
            <a:ext cx="10515600" cy="679902"/>
          </a:xfrm>
          <a:solidFill>
            <a:schemeClr val="bg1"/>
          </a:solidFill>
          <a:effectLst/>
        </p:spPr>
        <p:txBody>
          <a:bodyPr>
            <a:noAutofit/>
          </a:bodyPr>
          <a:lstStyle>
            <a:lvl1pPr>
              <a:defRPr sz="4800" b="0" i="0">
                <a:solidFill>
                  <a:srgbClr val="004684"/>
                </a:solidFill>
                <a:latin typeface="Eras Bold ITC" panose="020B0907030504020204" pitchFamily="34" charset="0"/>
              </a:defRPr>
            </a:lvl1pPr>
          </a:lstStyle>
          <a:p>
            <a:r>
              <a:rPr lang="en-US"/>
              <a:t>Click to edit Master title style</a:t>
            </a:r>
          </a:p>
        </p:txBody>
      </p:sp>
      <p:sp>
        <p:nvSpPr>
          <p:cNvPr id="3" name="Content Placeholder 2"/>
          <p:cNvSpPr>
            <a:spLocks noGrp="1"/>
          </p:cNvSpPr>
          <p:nvPr>
            <p:ph idx="1"/>
          </p:nvPr>
        </p:nvSpPr>
        <p:spPr>
          <a:xfrm>
            <a:off x="838200" y="1081321"/>
            <a:ext cx="10515600" cy="5428343"/>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81794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33"/>
            <a:ext cx="10515600" cy="785445"/>
          </a:xfrm>
        </p:spPr>
        <p:txBody>
          <a:bodyPr/>
          <a:lstStyle/>
          <a:p>
            <a:r>
              <a:rPr lang="en-US"/>
              <a:t>Click to edit Master title style</a:t>
            </a:r>
          </a:p>
        </p:txBody>
      </p:sp>
      <p:sp>
        <p:nvSpPr>
          <p:cNvPr id="3" name="Content Placeholder 2"/>
          <p:cNvSpPr>
            <a:spLocks noGrp="1"/>
          </p:cNvSpPr>
          <p:nvPr>
            <p:ph sz="half" idx="1"/>
          </p:nvPr>
        </p:nvSpPr>
        <p:spPr>
          <a:xfrm>
            <a:off x="838200" y="1194115"/>
            <a:ext cx="5181600" cy="52720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194115"/>
            <a:ext cx="5181600" cy="52720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3"/>
          <p:cNvSpPr>
            <a:spLocks noGrp="1"/>
          </p:cNvSpPr>
          <p:nvPr>
            <p:ph type="sldNum" sz="quarter" idx="4"/>
          </p:nvPr>
        </p:nvSpPr>
        <p:spPr>
          <a:xfrm>
            <a:off x="11615059" y="6466123"/>
            <a:ext cx="473528" cy="298903"/>
          </a:xfrm>
          <a:prstGeom prst="rect">
            <a:avLst/>
          </a:prstGeom>
        </p:spPr>
        <p:txBody>
          <a:bodyPr/>
          <a:lstStyle>
            <a:lvl1pPr>
              <a:defRPr sz="1600" b="0" i="0">
                <a:solidFill>
                  <a:srgbClr val="004684"/>
                </a:solidFill>
                <a:latin typeface="Copperplate Gothic Light" panose="020E0507020206020404" pitchFamily="34" charset="0"/>
              </a:defRPr>
            </a:lvl1pPr>
          </a:lstStyle>
          <a:p>
            <a:fld id="{EFF3828E-1008-4791-9573-66BD8FA4E8E5}" type="slidenum">
              <a:rPr lang="en-US" smtClean="0"/>
              <a:pPr/>
              <a:t>‹#›</a:t>
            </a:fld>
            <a:endParaRPr lang="en-US"/>
          </a:p>
        </p:txBody>
      </p:sp>
      <p:sp>
        <p:nvSpPr>
          <p:cNvPr id="14" name="Footer Placeholder 5"/>
          <p:cNvSpPr>
            <a:spLocks noGrp="1"/>
          </p:cNvSpPr>
          <p:nvPr>
            <p:ph type="ftr" sz="quarter" idx="3"/>
          </p:nvPr>
        </p:nvSpPr>
        <p:spPr>
          <a:xfrm>
            <a:off x="81641" y="6509665"/>
            <a:ext cx="11326587" cy="255361"/>
          </a:xfrm>
          <a:prstGeom prst="rect">
            <a:avLst/>
          </a:prstGeom>
        </p:spPr>
        <p:txBody>
          <a:bodyPr/>
          <a:lstStyle>
            <a:lvl1pPr>
              <a:defRPr sz="1200" b="0" i="0">
                <a:solidFill>
                  <a:srgbClr val="004684"/>
                </a:solidFill>
                <a:latin typeface="Copperplate Gothic Light" panose="020E0507020206020404" pitchFamily="34" charset="0"/>
              </a:defRPr>
            </a:lvl1pPr>
          </a:lstStyle>
          <a:p>
            <a:r>
              <a:rPr lang="en-US"/>
              <a:t>INFORMATIONAL PURPOSES ONLY | NOT INVESTMENT ADVICE</a:t>
            </a:r>
          </a:p>
        </p:txBody>
      </p:sp>
    </p:spTree>
    <p:extLst>
      <p:ext uri="{BB962C8B-B14F-4D97-AF65-F5344CB8AC3E}">
        <p14:creationId xmlns:p14="http://schemas.microsoft.com/office/powerpoint/2010/main" val="4817577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33"/>
            <a:ext cx="10515600" cy="785445"/>
          </a:xfrm>
        </p:spPr>
        <p:txBody>
          <a:bodyPr/>
          <a:lstStyle/>
          <a:p>
            <a:r>
              <a:rPr lang="en-US"/>
              <a:t>Click to edit Master title style</a:t>
            </a:r>
          </a:p>
        </p:txBody>
      </p:sp>
      <p:sp>
        <p:nvSpPr>
          <p:cNvPr id="3" name="Content Placeholder 2"/>
          <p:cNvSpPr>
            <a:spLocks noGrp="1"/>
          </p:cNvSpPr>
          <p:nvPr>
            <p:ph sz="half" idx="1"/>
          </p:nvPr>
        </p:nvSpPr>
        <p:spPr>
          <a:xfrm>
            <a:off x="838200" y="1194113"/>
            <a:ext cx="5181600" cy="25906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194120"/>
            <a:ext cx="5181600" cy="25906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0"/>
          </p:nvPr>
        </p:nvSpPr>
        <p:spPr>
          <a:xfrm>
            <a:off x="838200" y="3851892"/>
            <a:ext cx="5181600" cy="25906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11"/>
          </p:nvPr>
        </p:nvSpPr>
        <p:spPr>
          <a:xfrm>
            <a:off x="6172200" y="3851891"/>
            <a:ext cx="5181600" cy="25906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5931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718DFC-60B1-8E1F-6BC4-5E9F50D54DE1}"/>
              </a:ext>
            </a:extLst>
          </p:cNvPr>
          <p:cNvSpPr>
            <a:spLocks noGrp="1"/>
          </p:cNvSpPr>
          <p:nvPr>
            <p:ph type="ftr" sz="quarter" idx="10"/>
          </p:nvPr>
        </p:nvSpPr>
        <p:spPr/>
        <p:txBody>
          <a:bodyPr/>
          <a:lstStyle/>
          <a:p>
            <a:r>
              <a:rPr lang="en-US"/>
              <a:t>INFORMATIONAL PURPOSES ONLY | NOT INVESTMENT ADVICE</a:t>
            </a:r>
          </a:p>
        </p:txBody>
      </p:sp>
      <p:sp>
        <p:nvSpPr>
          <p:cNvPr id="4" name="Slide Number Placeholder 3">
            <a:extLst>
              <a:ext uri="{FF2B5EF4-FFF2-40B4-BE49-F238E27FC236}">
                <a16:creationId xmlns:a16="http://schemas.microsoft.com/office/drawing/2014/main" id="{865B5D1D-3B92-13DF-5157-28CA93FE4D14}"/>
              </a:ext>
            </a:extLst>
          </p:cNvPr>
          <p:cNvSpPr>
            <a:spLocks noGrp="1"/>
          </p:cNvSpPr>
          <p:nvPr>
            <p:ph type="sldNum" sz="quarter" idx="11"/>
          </p:nvPr>
        </p:nvSpPr>
        <p:spPr/>
        <p:txBody>
          <a:bodyPr/>
          <a:lstStyle/>
          <a:p>
            <a:fld id="{A55FFE96-4E6C-4BBE-8F48-441A801B0787}" type="slidenum">
              <a:rPr lang="en-US" smtClean="0"/>
              <a:pPr/>
              <a:t>‹#›</a:t>
            </a:fld>
            <a:endParaRPr lang="en-US"/>
          </a:p>
        </p:txBody>
      </p:sp>
      <p:sp>
        <p:nvSpPr>
          <p:cNvPr id="5" name="Rectángulo: esquinas superiores redondeadas 11">
            <a:extLst>
              <a:ext uri="{FF2B5EF4-FFF2-40B4-BE49-F238E27FC236}">
                <a16:creationId xmlns:a16="http://schemas.microsoft.com/office/drawing/2014/main" id="{4D8F3E6B-933D-0BE0-5DC5-A2E179BA3752}"/>
              </a:ext>
            </a:extLst>
          </p:cNvPr>
          <p:cNvSpPr/>
          <p:nvPr userDrawn="1"/>
        </p:nvSpPr>
        <p:spPr>
          <a:xfrm>
            <a:off x="733425" y="-1"/>
            <a:ext cx="3771900" cy="6857999"/>
          </a:xfrm>
          <a:prstGeom prst="round2SameRect">
            <a:avLst>
              <a:gd name="adj1" fmla="val 0"/>
              <a:gd name="adj2" fmla="val 1263"/>
            </a:avLst>
          </a:prstGeom>
          <a:solidFill>
            <a:srgbClr val="004785"/>
          </a:solidFill>
          <a:ln>
            <a:noFill/>
          </a:ln>
          <a:effectLst>
            <a:innerShdw blurRad="254000" dist="228600" dir="54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ángulo: esquinas redondeadas 12">
            <a:extLst>
              <a:ext uri="{FF2B5EF4-FFF2-40B4-BE49-F238E27FC236}">
                <a16:creationId xmlns:a16="http://schemas.microsoft.com/office/drawing/2014/main" id="{ECE35802-6BBB-0E80-3AC7-5322EC207795}"/>
              </a:ext>
            </a:extLst>
          </p:cNvPr>
          <p:cNvSpPr/>
          <p:nvPr userDrawn="1"/>
        </p:nvSpPr>
        <p:spPr>
          <a:xfrm>
            <a:off x="1022927" y="3119006"/>
            <a:ext cx="5073073" cy="806450"/>
          </a:xfrm>
          <a:prstGeom prst="roundRect">
            <a:avLst>
              <a:gd name="adj" fmla="val 7376"/>
            </a:avLst>
          </a:prstGeom>
          <a:solidFill>
            <a:srgbClr val="FBB03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Ins="0" bIns="0" rtlCol="0" anchor="ctr"/>
          <a:lstStyle/>
          <a:p>
            <a:endParaRPr lang="en-US"/>
          </a:p>
        </p:txBody>
      </p:sp>
      <p:sp>
        <p:nvSpPr>
          <p:cNvPr id="2" name="Title 1">
            <a:extLst>
              <a:ext uri="{FF2B5EF4-FFF2-40B4-BE49-F238E27FC236}">
                <a16:creationId xmlns:a16="http://schemas.microsoft.com/office/drawing/2014/main" id="{7B2FFBE5-1C51-1E9B-2727-195E396A8AE4}"/>
              </a:ext>
            </a:extLst>
          </p:cNvPr>
          <p:cNvSpPr>
            <a:spLocks noGrp="1"/>
          </p:cNvSpPr>
          <p:nvPr>
            <p:ph type="title"/>
          </p:nvPr>
        </p:nvSpPr>
        <p:spPr>
          <a:xfrm>
            <a:off x="1022927" y="3201873"/>
            <a:ext cx="5073073" cy="640715"/>
          </a:xfrm>
        </p:spPr>
        <p:txBody>
          <a:bodyPr>
            <a:normAutofit/>
          </a:bodyPr>
          <a:lstStyle>
            <a:lvl1pPr>
              <a:defRPr sz="2800">
                <a:solidFill>
                  <a:schemeClr val="bg1"/>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027F3199-DC84-F3D4-2E68-871EC520FF15}"/>
              </a:ext>
            </a:extLst>
          </p:cNvPr>
          <p:cNvSpPr>
            <a:spLocks noGrp="1"/>
          </p:cNvSpPr>
          <p:nvPr>
            <p:ph sz="quarter" idx="12"/>
          </p:nvPr>
        </p:nvSpPr>
        <p:spPr>
          <a:xfrm>
            <a:off x="6260592" y="561973"/>
            <a:ext cx="5735638" cy="5734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20275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Pictures">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33"/>
            <a:ext cx="10515600" cy="785445"/>
          </a:xfrm>
        </p:spPr>
        <p:txBody>
          <a:bodyPr/>
          <a:lstStyle/>
          <a:p>
            <a:r>
              <a:rPr lang="en-US"/>
              <a:t>Click to edit Master title style</a:t>
            </a:r>
          </a:p>
        </p:txBody>
      </p:sp>
      <p:sp>
        <p:nvSpPr>
          <p:cNvPr id="6" name="Picture Placeholder 5"/>
          <p:cNvSpPr>
            <a:spLocks noGrp="1"/>
          </p:cNvSpPr>
          <p:nvPr>
            <p:ph type="pic" sz="quarter" idx="12"/>
          </p:nvPr>
        </p:nvSpPr>
        <p:spPr>
          <a:xfrm>
            <a:off x="838200" y="1213035"/>
            <a:ext cx="5181600" cy="2590800"/>
          </a:xfrm>
        </p:spPr>
        <p:txBody>
          <a:bodyPr/>
          <a:lstStyle/>
          <a:p>
            <a:endParaRPr lang="en-US"/>
          </a:p>
        </p:txBody>
      </p:sp>
      <p:sp>
        <p:nvSpPr>
          <p:cNvPr id="12" name="Picture Placeholder 5"/>
          <p:cNvSpPr>
            <a:spLocks noGrp="1"/>
          </p:cNvSpPr>
          <p:nvPr>
            <p:ph type="pic" sz="quarter" idx="13"/>
          </p:nvPr>
        </p:nvSpPr>
        <p:spPr>
          <a:xfrm>
            <a:off x="6158232" y="1213035"/>
            <a:ext cx="5181600" cy="2590800"/>
          </a:xfrm>
        </p:spPr>
        <p:txBody>
          <a:bodyPr/>
          <a:lstStyle/>
          <a:p>
            <a:endParaRPr lang="en-US"/>
          </a:p>
        </p:txBody>
      </p:sp>
      <p:sp>
        <p:nvSpPr>
          <p:cNvPr id="15" name="Picture Placeholder 5"/>
          <p:cNvSpPr>
            <a:spLocks noGrp="1"/>
          </p:cNvSpPr>
          <p:nvPr>
            <p:ph type="pic" sz="quarter" idx="14"/>
          </p:nvPr>
        </p:nvSpPr>
        <p:spPr>
          <a:xfrm>
            <a:off x="6158232" y="3870951"/>
            <a:ext cx="5181600" cy="2590800"/>
          </a:xfrm>
        </p:spPr>
        <p:txBody>
          <a:bodyPr/>
          <a:lstStyle/>
          <a:p>
            <a:endParaRPr lang="en-US"/>
          </a:p>
        </p:txBody>
      </p:sp>
      <p:sp>
        <p:nvSpPr>
          <p:cNvPr id="16" name="Picture Placeholder 5"/>
          <p:cNvSpPr>
            <a:spLocks noGrp="1"/>
          </p:cNvSpPr>
          <p:nvPr>
            <p:ph type="pic" sz="quarter" idx="15"/>
          </p:nvPr>
        </p:nvSpPr>
        <p:spPr>
          <a:xfrm>
            <a:off x="838200" y="3894904"/>
            <a:ext cx="5181600" cy="2590800"/>
          </a:xfrm>
        </p:spPr>
        <p:txBody>
          <a:bodyPr/>
          <a:lstStyle/>
          <a:p>
            <a:endParaRPr lang="en-US"/>
          </a:p>
        </p:txBody>
      </p:sp>
    </p:spTree>
    <p:extLst>
      <p:ext uri="{BB962C8B-B14F-4D97-AF65-F5344CB8AC3E}">
        <p14:creationId xmlns:p14="http://schemas.microsoft.com/office/powerpoint/2010/main" val="934449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823912"/>
          </a:xfrm>
        </p:spPr>
        <p:txBody>
          <a:bodyPr/>
          <a:lstStyle/>
          <a:p>
            <a:r>
              <a:rPr lang="en-US"/>
              <a:t>Click to edit Master title style</a:t>
            </a:r>
          </a:p>
        </p:txBody>
      </p:sp>
      <p:sp>
        <p:nvSpPr>
          <p:cNvPr id="3" name="Text Placeholder 2"/>
          <p:cNvSpPr>
            <a:spLocks noGrp="1"/>
          </p:cNvSpPr>
          <p:nvPr>
            <p:ph type="body" idx="1"/>
          </p:nvPr>
        </p:nvSpPr>
        <p:spPr>
          <a:xfrm>
            <a:off x="839789" y="1241411"/>
            <a:ext cx="5157787" cy="482495"/>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p:cNvSpPr>
            <a:spLocks noGrp="1"/>
          </p:cNvSpPr>
          <p:nvPr>
            <p:ph sz="half" idx="2"/>
          </p:nvPr>
        </p:nvSpPr>
        <p:spPr>
          <a:xfrm>
            <a:off x="839789" y="1723899"/>
            <a:ext cx="5157787" cy="4742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241403"/>
            <a:ext cx="5183188" cy="482496"/>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p:cNvSpPr>
            <a:spLocks noGrp="1"/>
          </p:cNvSpPr>
          <p:nvPr>
            <p:ph sz="quarter" idx="4"/>
          </p:nvPr>
        </p:nvSpPr>
        <p:spPr>
          <a:xfrm>
            <a:off x="6172203" y="1723899"/>
            <a:ext cx="5183188" cy="4742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72484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25021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3121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02037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457201"/>
            <a:ext cx="6172200" cy="598714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1477575"/>
            <a:ext cx="3932237" cy="496676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Tree>
    <p:extLst>
      <p:ext uri="{BB962C8B-B14F-4D97-AF65-F5344CB8AC3E}">
        <p14:creationId xmlns:p14="http://schemas.microsoft.com/office/powerpoint/2010/main" val="38462033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3"/>
            <a:ext cx="3932237" cy="1002207"/>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457201"/>
            <a:ext cx="6172200" cy="6008914"/>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839788" y="1502954"/>
            <a:ext cx="3932237" cy="4963165"/>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Tree>
    <p:extLst>
      <p:ext uri="{BB962C8B-B14F-4D97-AF65-F5344CB8AC3E}">
        <p14:creationId xmlns:p14="http://schemas.microsoft.com/office/powerpoint/2010/main" val="5999939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Closin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2417853" y="959363"/>
            <a:ext cx="9448800" cy="1352550"/>
          </a:xfrm>
          <a:prstGeom prst="rect">
            <a:avLst/>
          </a:prstGeom>
        </p:spPr>
      </p:pic>
      <p:sp>
        <p:nvSpPr>
          <p:cNvPr id="3" name="TextBox 2"/>
          <p:cNvSpPr txBox="1"/>
          <p:nvPr userDrawn="1"/>
        </p:nvSpPr>
        <p:spPr>
          <a:xfrm>
            <a:off x="576943" y="2481"/>
            <a:ext cx="9448800" cy="954107"/>
          </a:xfrm>
          <a:prstGeom prst="rect">
            <a:avLst/>
          </a:prstGeom>
          <a:noFill/>
        </p:spPr>
        <p:txBody>
          <a:bodyPr wrap="square" rtlCol="0">
            <a:spAutoFit/>
          </a:bodyPr>
          <a:lstStyle/>
          <a:p>
            <a:r>
              <a:rPr lang="en-US" sz="2800" b="0" i="0">
                <a:solidFill>
                  <a:srgbClr val="004684"/>
                </a:solidFill>
                <a:latin typeface="Eras Bold ITC" panose="020B0907030504020204" pitchFamily="34" charset="0"/>
              </a:rPr>
              <a:t>For additional information, please visit our website</a:t>
            </a:r>
          </a:p>
          <a:p>
            <a:r>
              <a:rPr lang="en-US" sz="2800" b="0" i="0">
                <a:solidFill>
                  <a:srgbClr val="004684"/>
                </a:solidFill>
                <a:latin typeface="Eras Bold ITC" panose="020B0907030504020204" pitchFamily="34" charset="0"/>
              </a:rPr>
              <a:t>SEMWealth.com</a:t>
            </a:r>
          </a:p>
        </p:txBody>
      </p:sp>
      <p:pic>
        <p:nvPicPr>
          <p:cNvPr id="4" name="Picture 3"/>
          <p:cNvPicPr>
            <a:picLocks noChangeAspect="1"/>
          </p:cNvPicPr>
          <p:nvPr userDrawn="1"/>
        </p:nvPicPr>
        <p:blipFill>
          <a:blip r:embed="rId3"/>
          <a:stretch>
            <a:fillRect/>
          </a:stretch>
        </p:blipFill>
        <p:spPr>
          <a:xfrm>
            <a:off x="576946" y="2616512"/>
            <a:ext cx="9353551" cy="1285875"/>
          </a:xfrm>
          <a:prstGeom prst="rect">
            <a:avLst/>
          </a:prstGeom>
        </p:spPr>
      </p:pic>
      <p:sp>
        <p:nvSpPr>
          <p:cNvPr id="5" name="Oval 4"/>
          <p:cNvSpPr/>
          <p:nvPr userDrawn="1"/>
        </p:nvSpPr>
        <p:spPr>
          <a:xfrm>
            <a:off x="10190259" y="1417924"/>
            <a:ext cx="593271" cy="342900"/>
          </a:xfrm>
          <a:prstGeom prst="ellipse">
            <a:avLst/>
          </a:prstGeom>
          <a:noFill/>
          <a:ln w="34925">
            <a:solidFill>
              <a:srgbClr val="FCB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Oval 5"/>
          <p:cNvSpPr/>
          <p:nvPr userDrawn="1"/>
        </p:nvSpPr>
        <p:spPr>
          <a:xfrm>
            <a:off x="5798005" y="3479392"/>
            <a:ext cx="939811" cy="342900"/>
          </a:xfrm>
          <a:prstGeom prst="ellipse">
            <a:avLst/>
          </a:prstGeom>
          <a:noFill/>
          <a:ln w="34925">
            <a:solidFill>
              <a:srgbClr val="FCB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userDrawn="1"/>
        </p:nvPicPr>
        <p:blipFill>
          <a:blip r:embed="rId4"/>
          <a:stretch>
            <a:fillRect/>
          </a:stretch>
        </p:blipFill>
        <p:spPr>
          <a:xfrm>
            <a:off x="6610371" y="4296760"/>
            <a:ext cx="5256287" cy="2155899"/>
          </a:xfrm>
          <a:prstGeom prst="rect">
            <a:avLst/>
          </a:prstGeom>
        </p:spPr>
      </p:pic>
      <p:sp>
        <p:nvSpPr>
          <p:cNvPr id="8" name="Oval 7"/>
          <p:cNvSpPr/>
          <p:nvPr userDrawn="1"/>
        </p:nvSpPr>
        <p:spPr>
          <a:xfrm>
            <a:off x="6610366" y="6079860"/>
            <a:ext cx="1379027" cy="372799"/>
          </a:xfrm>
          <a:prstGeom prst="ellipse">
            <a:avLst/>
          </a:prstGeom>
          <a:noFill/>
          <a:ln w="34925">
            <a:solidFill>
              <a:srgbClr val="FCB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854366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isclaimer">
    <p:spTree>
      <p:nvGrpSpPr>
        <p:cNvPr id="1" name=""/>
        <p:cNvGrpSpPr/>
        <p:nvPr/>
      </p:nvGrpSpPr>
      <p:grpSpPr>
        <a:xfrm>
          <a:off x="0" y="0"/>
          <a:ext cx="0" cy="0"/>
          <a:chOff x="0" y="0"/>
          <a:chExt cx="0" cy="0"/>
        </a:xfrm>
      </p:grpSpPr>
      <p:sp>
        <p:nvSpPr>
          <p:cNvPr id="4" name="TextBox 3"/>
          <p:cNvSpPr txBox="1"/>
          <p:nvPr userDrawn="1"/>
        </p:nvSpPr>
        <p:spPr>
          <a:xfrm>
            <a:off x="250377" y="342902"/>
            <a:ext cx="11549743" cy="6494085"/>
          </a:xfrm>
          <a:prstGeom prst="rect">
            <a:avLst/>
          </a:prstGeom>
          <a:noFill/>
        </p:spPr>
        <p:txBody>
          <a:bodyPr wrap="square" rtlCol="0">
            <a:spAutoFit/>
          </a:bodyPr>
          <a:lstStyle/>
          <a:p>
            <a:r>
              <a:rPr lang="en-US" sz="3200" b="1" u="sng">
                <a:solidFill>
                  <a:srgbClr val="004684"/>
                </a:solidFill>
                <a:effectLst>
                  <a:outerShdw blurRad="38100" dist="38100" dir="2700000" algn="tl">
                    <a:srgbClr val="000000">
                      <a:alpha val="43137"/>
                    </a:srgbClr>
                  </a:outerShdw>
                </a:effectLst>
              </a:rPr>
              <a:t>Disclaimer</a:t>
            </a:r>
          </a:p>
          <a:p>
            <a:endParaRPr lang="en-US" sz="1600">
              <a:solidFill>
                <a:srgbClr val="004684"/>
              </a:solidFill>
            </a:endParaRPr>
          </a:p>
          <a:p>
            <a:r>
              <a:rPr lang="en-US" sz="1600">
                <a:solidFill>
                  <a:srgbClr val="004684"/>
                </a:solidFill>
              </a:rPr>
              <a:t>This presentation is for INFORMATIONAL PURPOSES ONLY.  The comments and slides ARE NOT investment recommendations. They can NEVER be considered as trading calls or advices. If you decide to use the information offered here for your real trading it is at your own risk.  CFA® and Chartered Financial Analyst® are registered trademarks owned by CFA Institute</a:t>
            </a:r>
          </a:p>
          <a:p>
            <a:r>
              <a:rPr lang="en-US" sz="1600">
                <a:solidFill>
                  <a:srgbClr val="004684"/>
                </a:solidFill>
              </a:rPr>
              <a:t>​</a:t>
            </a:r>
          </a:p>
          <a:p>
            <a:r>
              <a:rPr lang="en-US" sz="1600">
                <a:solidFill>
                  <a:srgbClr val="004684"/>
                </a:solidFill>
              </a:rPr>
              <a:t>Investing in the stock or bond markets involves risk and may not be suitable for all investors. Before making any investment decisions you should carefully consider your investment objectives, level of experience and risk appetite. The possibility exists you could sustain a loss of some or all of your initial investment and therefore you should not invest money you cannot afford to lose. You should be aware of all the risks associated with your investments and seek advice from an independent financial advisor if you have any doubts. All investments involve risk including those managed by Strategic Equity Management.</a:t>
            </a:r>
          </a:p>
          <a:p>
            <a:r>
              <a:rPr lang="en-US" sz="1600">
                <a:solidFill>
                  <a:srgbClr val="004684"/>
                </a:solidFill>
              </a:rPr>
              <a:t>​</a:t>
            </a:r>
          </a:p>
          <a:p>
            <a:r>
              <a:rPr lang="en-US" sz="1600">
                <a:solidFill>
                  <a:srgbClr val="004684"/>
                </a:solidFill>
              </a:rPr>
              <a:t>Opinions expressed are those of the individual speakers and do not necessarily represent the opinion of Strategic Equity Management, SEM Wealth, or any other related entity including the host of the presentation. Any opinions, news, research, analysis, prices or other information contained in this presentation, by Strategic Equity Management, its employees, partners or contributors, is provided as general market commentary and does not constitute investment advice. Strategic Equity Management (SEM) will not accept liability for any loss or damage, including without limitation to, any loss of profit, which may arise directly or indirectly from use of or reliance on such information.</a:t>
            </a:r>
          </a:p>
          <a:p>
            <a:r>
              <a:rPr lang="en-US" sz="1600">
                <a:solidFill>
                  <a:srgbClr val="004684"/>
                </a:solidFill>
              </a:rPr>
              <a:t> </a:t>
            </a:r>
          </a:p>
          <a:p>
            <a:r>
              <a:rPr lang="en-US" sz="1600">
                <a:solidFill>
                  <a:srgbClr val="004684"/>
                </a:solidFill>
              </a:rPr>
              <a:t>Past performance is NOT indicative of future results. There is no representation made as to the future results of SEM’s programs or if they will be profitable.</a:t>
            </a:r>
          </a:p>
          <a:p>
            <a:r>
              <a:rPr lang="en-US" sz="1600">
                <a:solidFill>
                  <a:srgbClr val="004684"/>
                </a:solidFill>
              </a:rPr>
              <a:t>​</a:t>
            </a:r>
          </a:p>
          <a:p>
            <a:r>
              <a:rPr lang="en-US" sz="1600">
                <a:solidFill>
                  <a:srgbClr val="004684"/>
                </a:solidFill>
              </a:rPr>
              <a:t>For additional information on the presenter and Strategic Equity Management, please see our DISCLOSURE DOCUMENT (ADV Part II) available at </a:t>
            </a:r>
            <a:r>
              <a:rPr lang="en-US" sz="1600" b="1" u="sng">
                <a:solidFill>
                  <a:srgbClr val="004684"/>
                </a:solidFill>
              </a:rPr>
              <a:t>SEMWealth.com</a:t>
            </a:r>
            <a:r>
              <a:rPr lang="en-US" sz="1600">
                <a:solidFill>
                  <a:srgbClr val="004684"/>
                </a:solidFill>
              </a:rPr>
              <a:t>.</a:t>
            </a:r>
          </a:p>
          <a:p>
            <a:endParaRPr lang="en-US" sz="1600">
              <a:solidFill>
                <a:srgbClr val="004684"/>
              </a:solidFill>
            </a:endParaRPr>
          </a:p>
        </p:txBody>
      </p:sp>
    </p:spTree>
    <p:extLst>
      <p:ext uri="{BB962C8B-B14F-4D97-AF65-F5344CB8AC3E}">
        <p14:creationId xmlns:p14="http://schemas.microsoft.com/office/powerpoint/2010/main" val="31028219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cSld name="Section Header">
    <p:bg>
      <p:bgPr>
        <a:gradFill flip="none" rotWithShape="1">
          <a:gsLst>
            <a:gs pos="0">
              <a:schemeClr val="accent5">
                <a:lumMod val="50000"/>
              </a:schemeClr>
            </a:gs>
            <a:gs pos="75000">
              <a:schemeClr val="bg2">
                <a:shade val="100000"/>
                <a:satMod val="115000"/>
              </a:schemeClr>
            </a:gs>
            <a:gs pos="100000">
              <a:schemeClr val="bg2">
                <a:shade val="70000"/>
                <a:satMod val="13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3" y="1981200"/>
            <a:ext cx="10212916" cy="1371600"/>
          </a:xfrm>
        </p:spPr>
        <p:txBody>
          <a:bodyPr anchor="t"/>
          <a:lstStyle>
            <a:lvl1pPr algn="l">
              <a:defRPr sz="4400" b="0" cap="all"/>
            </a:lvl1pPr>
          </a:lstStyle>
          <a:p>
            <a:r>
              <a:rPr lang="en-US"/>
              <a:t>Click to edit Master title style</a:t>
            </a:r>
          </a:p>
        </p:txBody>
      </p:sp>
      <p:sp>
        <p:nvSpPr>
          <p:cNvPr id="3" name="Text Placeholder 2"/>
          <p:cNvSpPr>
            <a:spLocks noGrp="1"/>
          </p:cNvSpPr>
          <p:nvPr>
            <p:ph type="body" idx="1"/>
          </p:nvPr>
        </p:nvSpPr>
        <p:spPr>
          <a:xfrm>
            <a:off x="914402" y="3429011"/>
            <a:ext cx="8180916" cy="1633539"/>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rot="16200000">
            <a:off x="11239500" y="195580"/>
            <a:ext cx="990600" cy="599440"/>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INFORMATIONAL PURPOSES ONLY | NOT INVESTMENT ADVICE</a:t>
            </a:r>
          </a:p>
        </p:txBody>
      </p:sp>
      <p:sp>
        <p:nvSpPr>
          <p:cNvPr id="6" name="Slide Number Placeholder 5"/>
          <p:cNvSpPr>
            <a:spLocks noGrp="1"/>
          </p:cNvSpPr>
          <p:nvPr>
            <p:ph type="sldNum" sz="quarter" idx="12"/>
          </p:nvPr>
        </p:nvSpPr>
        <p:spPr/>
        <p:txBody>
          <a:bodyPr/>
          <a:lstStyle/>
          <a:p>
            <a:fld id="{BA801A70-55A4-4257-971D-E2041FEFAE39}" type="slidenum">
              <a:rPr lang="en-US" smtClean="0"/>
              <a:t>‹#›</a:t>
            </a:fld>
            <a:endParaRPr lang="en-US"/>
          </a:p>
        </p:txBody>
      </p:sp>
    </p:spTree>
    <p:extLst>
      <p:ext uri="{BB962C8B-B14F-4D97-AF65-F5344CB8AC3E}">
        <p14:creationId xmlns:p14="http://schemas.microsoft.com/office/powerpoint/2010/main" val="3180820844"/>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pic>
        <p:nvPicPr>
          <p:cNvPr id="10" name="Picture Placeholder 6">
            <a:extLst>
              <a:ext uri="{FF2B5EF4-FFF2-40B4-BE49-F238E27FC236}">
                <a16:creationId xmlns:a16="http://schemas.microsoft.com/office/drawing/2014/main" id="{C20BC53F-A500-4CCB-8CD0-5F59968528DC}"/>
              </a:ext>
            </a:extLst>
          </p:cNvPr>
          <p:cNvPicPr>
            <a:picLocks noChangeAspect="1"/>
          </p:cNvPicPr>
          <p:nvPr userDrawn="1"/>
        </p:nvPicPr>
        <p:blipFill rotWithShape="1">
          <a:blip r:embed="rId2">
            <a:alphaModFix amt="85000"/>
          </a:blip>
          <a:srcRect t="3503" b="20237"/>
          <a:stretch/>
        </p:blipFill>
        <p:spPr>
          <a:xfrm>
            <a:off x="143400" y="83276"/>
            <a:ext cx="11905200" cy="6060155"/>
          </a:xfrm>
          <a:prstGeom prst="rect">
            <a:avLst/>
          </a:prstGeom>
          <a:noFill/>
        </p:spPr>
      </p:pic>
      <p:sp>
        <p:nvSpPr>
          <p:cNvPr id="7" name="Rectangle 6">
            <a:extLst>
              <a:ext uri="{FF2B5EF4-FFF2-40B4-BE49-F238E27FC236}">
                <a16:creationId xmlns:a16="http://schemas.microsoft.com/office/drawing/2014/main" id="{DBE77267-9F51-4226-989C-ED57465596ED}"/>
              </a:ext>
            </a:extLst>
          </p:cNvPr>
          <p:cNvSpPr/>
          <p:nvPr userDrawn="1"/>
        </p:nvSpPr>
        <p:spPr>
          <a:xfrm>
            <a:off x="0" y="6990393"/>
            <a:ext cx="12192000" cy="457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7">
            <a:extLst>
              <a:ext uri="{FF2B5EF4-FFF2-40B4-BE49-F238E27FC236}">
                <a16:creationId xmlns:a16="http://schemas.microsoft.com/office/drawing/2014/main" id="{0A2CC678-341F-44F8-AE2E-A6C84D75C56A}"/>
              </a:ext>
            </a:extLst>
          </p:cNvPr>
          <p:cNvSpPr/>
          <p:nvPr userDrawn="1"/>
        </p:nvSpPr>
        <p:spPr>
          <a:xfrm>
            <a:off x="0" y="0"/>
            <a:ext cx="12192000" cy="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CB1416AC-94BD-4442-B771-E1ACAA70367E}"/>
              </a:ext>
            </a:extLst>
          </p:cNvPr>
          <p:cNvSpPr/>
          <p:nvPr userDrawn="1"/>
        </p:nvSpPr>
        <p:spPr>
          <a:xfrm>
            <a:off x="12048000" y="92074"/>
            <a:ext cx="144000" cy="6629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Freeform: Shape 12">
            <a:extLst>
              <a:ext uri="{FF2B5EF4-FFF2-40B4-BE49-F238E27FC236}">
                <a16:creationId xmlns:a16="http://schemas.microsoft.com/office/drawing/2014/main" id="{BDB31DC4-A207-4A23-8E7A-40D0ECD04FDD}"/>
              </a:ext>
            </a:extLst>
          </p:cNvPr>
          <p:cNvSpPr/>
          <p:nvPr userDrawn="1"/>
        </p:nvSpPr>
        <p:spPr>
          <a:xfrm>
            <a:off x="0" y="-22226"/>
            <a:ext cx="12192000" cy="6925766"/>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4" name="Title 2">
            <a:extLst>
              <a:ext uri="{FF2B5EF4-FFF2-40B4-BE49-F238E27FC236}">
                <a16:creationId xmlns:a16="http://schemas.microsoft.com/office/drawing/2014/main" id="{DD928041-04A2-4CB6-8AC5-829609712957}"/>
              </a:ext>
            </a:extLst>
          </p:cNvPr>
          <p:cNvSpPr>
            <a:spLocks noGrp="1"/>
          </p:cNvSpPr>
          <p:nvPr>
            <p:ph type="ctrTitle"/>
          </p:nvPr>
        </p:nvSpPr>
        <p:spPr>
          <a:xfrm>
            <a:off x="779100" y="804500"/>
            <a:ext cx="4416588" cy="3818712"/>
          </a:xfrm>
          <a:prstGeom prst="rect">
            <a:avLst/>
          </a:prstGeom>
          <a:gradFill>
            <a:gsLst>
              <a:gs pos="46000">
                <a:schemeClr val="bg1">
                  <a:alpha val="90000"/>
                </a:schemeClr>
              </a:gs>
              <a:gs pos="0">
                <a:schemeClr val="accent1">
                  <a:lumMod val="20000"/>
                  <a:lumOff val="80000"/>
                  <a:alpha val="50000"/>
                </a:schemeClr>
              </a:gs>
              <a:gs pos="80000">
                <a:schemeClr val="bg1"/>
              </a:gs>
            </a:gsLst>
            <a:lin ang="3600000" scaled="0"/>
          </a:gradFill>
        </p:spPr>
        <p:txBody>
          <a:bodyPr anchor="b">
            <a:normAutofit/>
          </a:bodyPr>
          <a:lstStyle/>
          <a:p>
            <a:pPr algn="l"/>
            <a:endParaRPr lang="en-US" sz="4400" b="1">
              <a:solidFill>
                <a:srgbClr val="FBB040"/>
              </a:solidFill>
            </a:endParaRPr>
          </a:p>
        </p:txBody>
      </p:sp>
      <p:sp>
        <p:nvSpPr>
          <p:cNvPr id="15" name="Subtitle 3">
            <a:extLst>
              <a:ext uri="{FF2B5EF4-FFF2-40B4-BE49-F238E27FC236}">
                <a16:creationId xmlns:a16="http://schemas.microsoft.com/office/drawing/2014/main" id="{EBAC7754-F1BE-4238-A191-BC0BB5712ABA}"/>
              </a:ext>
            </a:extLst>
          </p:cNvPr>
          <p:cNvSpPr>
            <a:spLocks noGrp="1"/>
          </p:cNvSpPr>
          <p:nvPr>
            <p:ph type="subTitle" idx="1"/>
          </p:nvPr>
        </p:nvSpPr>
        <p:spPr>
          <a:xfrm>
            <a:off x="779101" y="4801325"/>
            <a:ext cx="4416587" cy="784911"/>
          </a:xfrm>
          <a:prstGeom prst="rect">
            <a:avLst/>
          </a:prstGeom>
          <a:solidFill>
            <a:schemeClr val="bg1">
              <a:alpha val="80000"/>
            </a:schemeClr>
          </a:solidFill>
          <a:ln>
            <a:gradFill>
              <a:gsLst>
                <a:gs pos="0">
                  <a:schemeClr val="bg1">
                    <a:lumMod val="75000"/>
                  </a:schemeClr>
                </a:gs>
                <a:gs pos="100000">
                  <a:schemeClr val="accent1"/>
                </a:gs>
              </a:gsLst>
              <a:lin ang="0" scaled="0"/>
            </a:gradFill>
          </a:ln>
        </p:spPr>
        <p:txBody>
          <a:bodyPr anchor="ctr">
            <a:normAutofit lnSpcReduction="10000"/>
          </a:bodyPr>
          <a:lstStyle>
            <a:lvl1pPr marL="0" indent="0">
              <a:buNone/>
              <a:defRPr/>
            </a:lvl1pPr>
          </a:lstStyle>
          <a:p>
            <a:pPr algn="l"/>
            <a:endParaRPr lang="en-US" sz="2000" b="1"/>
          </a:p>
        </p:txBody>
      </p:sp>
      <p:pic>
        <p:nvPicPr>
          <p:cNvPr id="16" name="Picture 15" descr="A close up of a sign&#10;&#10;Description automatically generated">
            <a:extLst>
              <a:ext uri="{FF2B5EF4-FFF2-40B4-BE49-F238E27FC236}">
                <a16:creationId xmlns:a16="http://schemas.microsoft.com/office/drawing/2014/main" id="{8F0AE581-F739-48FC-BEBA-525A4071E93B}"/>
              </a:ext>
            </a:extLst>
          </p:cNvPr>
          <p:cNvPicPr>
            <a:picLocks noChangeAspect="1"/>
          </p:cNvPicPr>
          <p:nvPr userDrawn="1"/>
        </p:nvPicPr>
        <p:blipFill>
          <a:blip r:embed="rId3"/>
          <a:stretch>
            <a:fillRect/>
          </a:stretch>
        </p:blipFill>
        <p:spPr>
          <a:xfrm>
            <a:off x="779099" y="898067"/>
            <a:ext cx="4295878" cy="1499313"/>
          </a:xfrm>
          <a:prstGeom prst="rect">
            <a:avLst/>
          </a:prstGeom>
        </p:spPr>
      </p:pic>
      <p:sp>
        <p:nvSpPr>
          <p:cNvPr id="11" name="Footer Placeholder 4">
            <a:extLst>
              <a:ext uri="{FF2B5EF4-FFF2-40B4-BE49-F238E27FC236}">
                <a16:creationId xmlns:a16="http://schemas.microsoft.com/office/drawing/2014/main" id="{36A978D5-7925-4785-9306-D3E820A88AD5}"/>
              </a:ext>
            </a:extLst>
          </p:cNvPr>
          <p:cNvSpPr>
            <a:spLocks noGrp="1"/>
          </p:cNvSpPr>
          <p:nvPr>
            <p:ph type="ftr" sz="quarter" idx="3"/>
          </p:nvPr>
        </p:nvSpPr>
        <p:spPr>
          <a:xfrm>
            <a:off x="143400" y="6538415"/>
            <a:ext cx="4114800"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a:t>INFORMATIONAL PURPOSES ONLY | NOT INVESTMENT ADVICE</a:t>
            </a:r>
          </a:p>
        </p:txBody>
      </p:sp>
      <p:sp>
        <p:nvSpPr>
          <p:cNvPr id="17" name="Slide Number Placeholder 5">
            <a:extLst>
              <a:ext uri="{FF2B5EF4-FFF2-40B4-BE49-F238E27FC236}">
                <a16:creationId xmlns:a16="http://schemas.microsoft.com/office/drawing/2014/main" id="{50E0371A-3F59-49FD-A201-E9DA05D8E1B4}"/>
              </a:ext>
            </a:extLst>
          </p:cNvPr>
          <p:cNvSpPr>
            <a:spLocks noGrp="1"/>
          </p:cNvSpPr>
          <p:nvPr>
            <p:ph type="sldNum" sz="quarter" idx="4"/>
          </p:nvPr>
        </p:nvSpPr>
        <p:spPr>
          <a:xfrm>
            <a:off x="11749425" y="152949"/>
            <a:ext cx="292304" cy="279051"/>
          </a:xfrm>
          <a:prstGeom prst="rect">
            <a:avLst/>
          </a:prstGeom>
          <a:solidFill>
            <a:schemeClr val="bg1"/>
          </a:solidFill>
          <a:ln w="3175">
            <a:solidFill>
              <a:schemeClr val="bg1">
                <a:lumMod val="85000"/>
              </a:schemeClr>
            </a:solidFill>
          </a:ln>
          <a:effectLst/>
        </p:spPr>
        <p:txBody>
          <a:bodyPr vert="horz" lIns="0" tIns="0" rIns="0" bIns="0" rtlCol="0" anchor="ctr"/>
          <a:lstStyle>
            <a:lvl1pPr algn="ctr">
              <a:defRPr sz="1200">
                <a:solidFill>
                  <a:schemeClr val="tx1">
                    <a:lumMod val="75000"/>
                    <a:lumOff val="25000"/>
                  </a:schemeClr>
                </a:solidFill>
              </a:defRPr>
            </a:lvl1p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2650236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F0A614-A761-78A3-4F4E-D291BD9687F0}"/>
              </a:ext>
            </a:extLst>
          </p:cNvPr>
          <p:cNvSpPr/>
          <p:nvPr userDrawn="1"/>
        </p:nvSpPr>
        <p:spPr>
          <a:xfrm>
            <a:off x="5634182" y="1478422"/>
            <a:ext cx="6450822" cy="4375447"/>
          </a:xfrm>
          <a:prstGeom prst="rect">
            <a:avLst/>
          </a:prstGeom>
          <a:solidFill>
            <a:schemeClr val="bg1">
              <a:lumMod val="75000"/>
              <a:alpha val="66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62718DFC-60B1-8E1F-6BC4-5E9F50D54DE1}"/>
              </a:ext>
            </a:extLst>
          </p:cNvPr>
          <p:cNvSpPr>
            <a:spLocks noGrp="1"/>
          </p:cNvSpPr>
          <p:nvPr>
            <p:ph type="ftr" sz="quarter" idx="10"/>
          </p:nvPr>
        </p:nvSpPr>
        <p:spPr/>
        <p:txBody>
          <a:bodyPr/>
          <a:lstStyle/>
          <a:p>
            <a:r>
              <a:rPr lang="en-US"/>
              <a:t>INFORMATIONAL PURPOSES ONLY | NOT INVESTMENT ADVICE</a:t>
            </a:r>
          </a:p>
        </p:txBody>
      </p:sp>
      <p:sp>
        <p:nvSpPr>
          <p:cNvPr id="4" name="Slide Number Placeholder 3">
            <a:extLst>
              <a:ext uri="{FF2B5EF4-FFF2-40B4-BE49-F238E27FC236}">
                <a16:creationId xmlns:a16="http://schemas.microsoft.com/office/drawing/2014/main" id="{865B5D1D-3B92-13DF-5157-28CA93FE4D14}"/>
              </a:ext>
            </a:extLst>
          </p:cNvPr>
          <p:cNvSpPr>
            <a:spLocks noGrp="1"/>
          </p:cNvSpPr>
          <p:nvPr>
            <p:ph type="sldNum" sz="quarter" idx="11"/>
          </p:nvPr>
        </p:nvSpPr>
        <p:spPr/>
        <p:txBody>
          <a:bodyPr/>
          <a:lstStyle/>
          <a:p>
            <a:fld id="{A55FFE96-4E6C-4BBE-8F48-441A801B0787}" type="slidenum">
              <a:rPr lang="en-US" smtClean="0"/>
              <a:pPr/>
              <a:t>‹#›</a:t>
            </a:fld>
            <a:endParaRPr lang="en-US"/>
          </a:p>
        </p:txBody>
      </p:sp>
      <p:sp>
        <p:nvSpPr>
          <p:cNvPr id="5" name="Rectángulo: esquinas superiores redondeadas 11">
            <a:extLst>
              <a:ext uri="{FF2B5EF4-FFF2-40B4-BE49-F238E27FC236}">
                <a16:creationId xmlns:a16="http://schemas.microsoft.com/office/drawing/2014/main" id="{4D8F3E6B-933D-0BE0-5DC5-A2E179BA3752}"/>
              </a:ext>
            </a:extLst>
          </p:cNvPr>
          <p:cNvSpPr/>
          <p:nvPr userDrawn="1"/>
        </p:nvSpPr>
        <p:spPr>
          <a:xfrm>
            <a:off x="733425" y="-1"/>
            <a:ext cx="3771900" cy="6857999"/>
          </a:xfrm>
          <a:prstGeom prst="round2SameRect">
            <a:avLst>
              <a:gd name="adj1" fmla="val 0"/>
              <a:gd name="adj2" fmla="val 1263"/>
            </a:avLst>
          </a:prstGeom>
          <a:solidFill>
            <a:srgbClr val="004785"/>
          </a:solidFill>
          <a:ln>
            <a:noFill/>
          </a:ln>
          <a:effectLst>
            <a:innerShdw blurRad="254000" dist="228600" dir="54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ángulo: esquinas redondeadas 12">
            <a:extLst>
              <a:ext uri="{FF2B5EF4-FFF2-40B4-BE49-F238E27FC236}">
                <a16:creationId xmlns:a16="http://schemas.microsoft.com/office/drawing/2014/main" id="{ECE35802-6BBB-0E80-3AC7-5322EC207795}"/>
              </a:ext>
            </a:extLst>
          </p:cNvPr>
          <p:cNvSpPr/>
          <p:nvPr userDrawn="1"/>
        </p:nvSpPr>
        <p:spPr>
          <a:xfrm>
            <a:off x="1022927" y="3119006"/>
            <a:ext cx="5073073" cy="806450"/>
          </a:xfrm>
          <a:prstGeom prst="roundRect">
            <a:avLst>
              <a:gd name="adj" fmla="val 7376"/>
            </a:avLst>
          </a:prstGeom>
          <a:solidFill>
            <a:srgbClr val="FBB03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Ins="0" bIns="0" rtlCol="0" anchor="ctr"/>
          <a:lstStyle/>
          <a:p>
            <a:endParaRPr lang="en-US"/>
          </a:p>
        </p:txBody>
      </p:sp>
      <p:sp>
        <p:nvSpPr>
          <p:cNvPr id="2" name="Title 1">
            <a:extLst>
              <a:ext uri="{FF2B5EF4-FFF2-40B4-BE49-F238E27FC236}">
                <a16:creationId xmlns:a16="http://schemas.microsoft.com/office/drawing/2014/main" id="{7B2FFBE5-1C51-1E9B-2727-195E396A8AE4}"/>
              </a:ext>
            </a:extLst>
          </p:cNvPr>
          <p:cNvSpPr>
            <a:spLocks noGrp="1"/>
          </p:cNvSpPr>
          <p:nvPr>
            <p:ph type="title"/>
          </p:nvPr>
        </p:nvSpPr>
        <p:spPr>
          <a:xfrm>
            <a:off x="1022927" y="3201873"/>
            <a:ext cx="5073073" cy="640715"/>
          </a:xfrm>
        </p:spPr>
        <p:txBody>
          <a:bodyPr>
            <a:normAutofit/>
          </a:bodyPr>
          <a:lstStyle>
            <a:lvl1pPr>
              <a:defRPr sz="2800">
                <a:solidFill>
                  <a:schemeClr val="bg1"/>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027F3199-DC84-F3D4-2E68-871EC520FF15}"/>
              </a:ext>
            </a:extLst>
          </p:cNvPr>
          <p:cNvSpPr>
            <a:spLocks noGrp="1"/>
          </p:cNvSpPr>
          <p:nvPr>
            <p:ph sz="quarter" idx="12"/>
          </p:nvPr>
        </p:nvSpPr>
        <p:spPr>
          <a:xfrm>
            <a:off x="6260592" y="1853057"/>
            <a:ext cx="5432644" cy="3725707"/>
          </a:xfrm>
        </p:spPr>
        <p:txBody>
          <a:bodyPr/>
          <a:lstStyle>
            <a:lvl1pPr>
              <a:defRPr>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3143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Photo 1">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6769100" y="144000"/>
            <a:ext cx="5280100" cy="6048000"/>
          </a:xfrm>
          <a:solidFill>
            <a:schemeClr val="bg1">
              <a:lumMod val="95000"/>
            </a:schemeClr>
          </a:solidFill>
        </p:spPr>
        <p:txBody>
          <a:bodyPr lIns="0" tIns="180000" rIns="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pic>
        <p:nvPicPr>
          <p:cNvPr id="8" name="Picture 7" descr="A person using a computer sitting on top of a table&#10;&#10;Description automatically generated">
            <a:extLst>
              <a:ext uri="{FF2B5EF4-FFF2-40B4-BE49-F238E27FC236}">
                <a16:creationId xmlns:a16="http://schemas.microsoft.com/office/drawing/2014/main" id="{4CAEEDEC-CB20-4D59-BDDA-1E70F0051574}"/>
              </a:ext>
            </a:extLst>
          </p:cNvPr>
          <p:cNvPicPr>
            <a:picLocks noChangeAspect="1"/>
          </p:cNvPicPr>
          <p:nvPr userDrawn="1"/>
        </p:nvPicPr>
        <p:blipFill rotWithShape="1">
          <a:blip r:embed="rId2">
            <a:alphaModFix amt="85000"/>
            <a:extLst>
              <a:ext uri="{28A0092B-C50C-407E-A947-70E740481C1C}">
                <a14:useLocalDpi xmlns:a14="http://schemas.microsoft.com/office/drawing/2010/main" val="0"/>
              </a:ext>
            </a:extLst>
          </a:blip>
          <a:srcRect l="40990"/>
          <a:stretch/>
        </p:blipFill>
        <p:spPr>
          <a:xfrm>
            <a:off x="6769099" y="144000"/>
            <a:ext cx="5278901" cy="6048000"/>
          </a:xfrm>
          <a:prstGeom prst="rect">
            <a:avLst/>
          </a:prstGeom>
        </p:spPr>
      </p:pic>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493000" y="2438399"/>
            <a:ext cx="3836200" cy="3044399"/>
          </a:xfrm>
          <a:gradFill>
            <a:gsLst>
              <a:gs pos="83186">
                <a:schemeClr val="bg1"/>
              </a:gs>
              <a:gs pos="0">
                <a:schemeClr val="accent1">
                  <a:lumMod val="20000"/>
                  <a:lumOff val="80000"/>
                  <a:alpha val="50000"/>
                </a:schemeClr>
              </a:gs>
              <a:gs pos="46000">
                <a:schemeClr val="bg1">
                  <a:alpha val="90000"/>
                </a:schemeClr>
              </a:gs>
            </a:gsLst>
            <a:lin ang="3600000" scaled="0"/>
          </a:gradFill>
        </p:spPr>
        <p:txBody>
          <a:bodyPr lIns="432000" tIns="432000" rIns="72000" bIns="1188000" anchor="t"/>
          <a:lstStyle>
            <a:lvl1pPr algn="l">
              <a:lnSpc>
                <a:spcPts val="4700"/>
              </a:lnSpc>
              <a:defRPr sz="4500" b="1">
                <a:solidFill>
                  <a:srgbClr val="FCB040"/>
                </a:solidFill>
              </a:defRPr>
            </a:lvl1pPr>
          </a:lstStyle>
          <a:p>
            <a:r>
              <a:rPr lang="en-US" noProof="0"/>
              <a:t>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747000" y="4465176"/>
            <a:ext cx="3372329" cy="774934"/>
          </a:xfrm>
          <a:solidFill>
            <a:schemeClr val="bg1">
              <a:alpha val="80000"/>
            </a:schemeClr>
          </a:solidFill>
          <a:ln w="3175">
            <a:gradFill>
              <a:gsLst>
                <a:gs pos="0">
                  <a:schemeClr val="bg1">
                    <a:lumMod val="95000"/>
                  </a:schemeClr>
                </a:gs>
                <a:gs pos="100000">
                  <a:schemeClr val="accent1"/>
                </a:gs>
              </a:gsLst>
              <a:lin ang="10800000" scaled="0"/>
            </a:gradFill>
          </a:ln>
        </p:spPr>
        <p:txBody>
          <a:bodyPr lIns="180000" tIns="144000" rIns="0"/>
          <a:lstStyle>
            <a:lvl1pPr marL="0" indent="0" algn="l">
              <a:buNone/>
              <a:defRPr sz="18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2" name="Content Placeholder 2">
            <a:extLst>
              <a:ext uri="{FF2B5EF4-FFF2-40B4-BE49-F238E27FC236}">
                <a16:creationId xmlns:a16="http://schemas.microsoft.com/office/drawing/2014/main" id="{23D3924F-A5EC-4141-A191-1A110C406AF7}"/>
              </a:ext>
            </a:extLst>
          </p:cNvPr>
          <p:cNvSpPr>
            <a:spLocks noGrp="1"/>
          </p:cNvSpPr>
          <p:nvPr>
            <p:ph sz="half" idx="15"/>
          </p:nvPr>
        </p:nvSpPr>
        <p:spPr>
          <a:xfrm>
            <a:off x="432000" y="144000"/>
            <a:ext cx="5472000" cy="6048000"/>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lvl1pPr>
              <a:defRPr/>
            </a:lvl1pPr>
          </a:lstStyle>
          <a:p>
            <a:r>
              <a:rPr lang="en-US"/>
              <a:t>INFORMATIONAL PURPOSES ONLY | NOT INVESTMENT ADVICE</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a:xfrm>
            <a:off x="11749425" y="152949"/>
            <a:ext cx="292304" cy="279051"/>
          </a:xfrm>
          <a:prstGeom prst="rect">
            <a:avLst/>
          </a:prstGeom>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22634449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4000" y="144000"/>
            <a:ext cx="5280100" cy="6060155"/>
          </a:xfrm>
          <a:solidFill>
            <a:schemeClr val="bg1">
              <a:lumMod val="95000"/>
            </a:schemeClr>
          </a:solidFill>
        </p:spPr>
        <p:txBody>
          <a:bodyPr lIns="0" tIns="1440000" rIns="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12" name="Content Placeholder 2">
            <a:extLst>
              <a:ext uri="{FF2B5EF4-FFF2-40B4-BE49-F238E27FC236}">
                <a16:creationId xmlns:a16="http://schemas.microsoft.com/office/drawing/2014/main" id="{23D3924F-A5EC-4141-A191-1A110C406AF7}"/>
              </a:ext>
            </a:extLst>
          </p:cNvPr>
          <p:cNvSpPr>
            <a:spLocks noGrp="1"/>
          </p:cNvSpPr>
          <p:nvPr>
            <p:ph sz="half" idx="15"/>
          </p:nvPr>
        </p:nvSpPr>
        <p:spPr>
          <a:xfrm>
            <a:off x="5717060" y="147956"/>
            <a:ext cx="5472000" cy="6060154"/>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lvl1pPr>
              <a:defRPr/>
            </a:lvl1pPr>
          </a:lstStyle>
          <a:p>
            <a:r>
              <a:rPr lang="en-US"/>
              <a:t>INFORMATIONAL PURPOSES ONLY | NOT INVESTMENT ADVICE</a:t>
            </a:r>
          </a:p>
        </p:txBody>
      </p:sp>
      <p:pic>
        <p:nvPicPr>
          <p:cNvPr id="13" name="Picture 12" descr="A person using a computer sitting on top of a table&#10;&#10;Description automatically generated">
            <a:extLst>
              <a:ext uri="{FF2B5EF4-FFF2-40B4-BE49-F238E27FC236}">
                <a16:creationId xmlns:a16="http://schemas.microsoft.com/office/drawing/2014/main" id="{E4245359-D582-43D8-870D-1E3C938D43FF}"/>
              </a:ext>
            </a:extLst>
          </p:cNvPr>
          <p:cNvPicPr>
            <a:picLocks noChangeAspect="1"/>
          </p:cNvPicPr>
          <p:nvPr userDrawn="1"/>
        </p:nvPicPr>
        <p:blipFill rotWithShape="1">
          <a:blip r:embed="rId2">
            <a:alphaModFix amt="85000"/>
            <a:extLst>
              <a:ext uri="{28A0092B-C50C-407E-A947-70E740481C1C}">
                <a14:useLocalDpi xmlns:a14="http://schemas.microsoft.com/office/drawing/2010/main" val="0"/>
              </a:ext>
            </a:extLst>
          </a:blip>
          <a:srcRect l="40990"/>
          <a:stretch/>
        </p:blipFill>
        <p:spPr>
          <a:xfrm>
            <a:off x="145199" y="143999"/>
            <a:ext cx="5289510" cy="6060155"/>
          </a:xfrm>
          <a:prstGeom prst="rect">
            <a:avLst/>
          </a:prstGeom>
        </p:spPr>
      </p:pic>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a:xfrm>
            <a:off x="11749425" y="152949"/>
            <a:ext cx="292304" cy="279051"/>
          </a:xfrm>
          <a:prstGeom prst="rect">
            <a:avLst/>
          </a:prstGeom>
        </p:spPr>
        <p:txBody>
          <a:bodyPr/>
          <a:lstStyle/>
          <a:p>
            <a:fld id="{19B51A1E-902D-48AF-9020-955120F399B6}" type="slidenum">
              <a:rPr lang="en-US" noProof="0" smtClean="0"/>
              <a:pPr/>
              <a:t>‹#›</a:t>
            </a:fld>
            <a:endParaRPr lang="en-US" noProof="0"/>
          </a:p>
        </p:txBody>
      </p:sp>
      <p:sp>
        <p:nvSpPr>
          <p:cNvPr id="8" name="Title 1">
            <a:extLst>
              <a:ext uri="{FF2B5EF4-FFF2-40B4-BE49-F238E27FC236}">
                <a16:creationId xmlns:a16="http://schemas.microsoft.com/office/drawing/2014/main" id="{F30A9B71-A789-4057-B729-15D78CF34E05}"/>
              </a:ext>
            </a:extLst>
          </p:cNvPr>
          <p:cNvSpPr>
            <a:spLocks noGrp="1"/>
          </p:cNvSpPr>
          <p:nvPr>
            <p:ph type="ctrTitle" hasCustomPrompt="1"/>
          </p:nvPr>
        </p:nvSpPr>
        <p:spPr>
          <a:xfrm>
            <a:off x="355601" y="3263898"/>
            <a:ext cx="4840085" cy="1626013"/>
          </a:xfrm>
          <a:gradFill>
            <a:gsLst>
              <a:gs pos="31860">
                <a:schemeClr val="bg1">
                  <a:alpha val="90000"/>
                </a:schemeClr>
              </a:gs>
              <a:gs pos="0">
                <a:schemeClr val="accent1">
                  <a:lumMod val="20000"/>
                  <a:lumOff val="80000"/>
                  <a:alpha val="50000"/>
                </a:schemeClr>
              </a:gs>
              <a:gs pos="59000">
                <a:schemeClr val="bg1"/>
              </a:gs>
            </a:gsLst>
            <a:lin ang="3600000" scaled="0"/>
          </a:gradFill>
        </p:spPr>
        <p:txBody>
          <a:bodyPr lIns="72000" rIns="180000" bIns="180000" anchor="b"/>
          <a:lstStyle>
            <a:lvl1pPr algn="r">
              <a:lnSpc>
                <a:spcPts val="4700"/>
              </a:lnSpc>
              <a:defRPr sz="4000" b="1">
                <a:solidFill>
                  <a:srgbClr val="FCB040"/>
                </a:solidFill>
              </a:defRPr>
            </a:lvl1pPr>
          </a:lstStyle>
          <a:p>
            <a:r>
              <a:rPr lang="en-US" noProof="0"/>
              <a:t>Click to edit presentation title</a:t>
            </a:r>
          </a:p>
        </p:txBody>
      </p:sp>
      <p:sp>
        <p:nvSpPr>
          <p:cNvPr id="11" name="Subtitle 2">
            <a:extLst>
              <a:ext uri="{FF2B5EF4-FFF2-40B4-BE49-F238E27FC236}">
                <a16:creationId xmlns:a16="http://schemas.microsoft.com/office/drawing/2014/main" id="{499E1708-B7A6-4D6F-9968-5398B335FA88}"/>
              </a:ext>
            </a:extLst>
          </p:cNvPr>
          <p:cNvSpPr>
            <a:spLocks noGrp="1"/>
          </p:cNvSpPr>
          <p:nvPr>
            <p:ph type="subTitle" idx="1"/>
          </p:nvPr>
        </p:nvSpPr>
        <p:spPr>
          <a:xfrm>
            <a:off x="355601" y="4889912"/>
            <a:ext cx="4840085" cy="816075"/>
          </a:xfrm>
          <a:solidFill>
            <a:schemeClr val="bg1">
              <a:alpha val="80000"/>
            </a:schemeClr>
          </a:solidFill>
          <a:ln w="3175">
            <a:gradFill>
              <a:gsLst>
                <a:gs pos="0">
                  <a:schemeClr val="bg1">
                    <a:lumMod val="95000"/>
                  </a:schemeClr>
                </a:gs>
                <a:gs pos="100000">
                  <a:schemeClr val="accent1"/>
                </a:gs>
              </a:gsLst>
              <a:lin ang="0" scaled="0"/>
            </a:gradFill>
          </a:ln>
        </p:spPr>
        <p:txBody>
          <a:bodyPr tIns="144000" rIns="180000"/>
          <a:lstStyle>
            <a:lvl1pPr marL="0" indent="0" algn="r">
              <a:buNone/>
              <a:defRPr sz="18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8969783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solidFill>
                  <a:schemeClr val="tx1">
                    <a:lumMod val="75000"/>
                    <a:lumOff val="2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1515834"/>
            <a:ext cx="5472000" cy="360000"/>
          </a:xfrm>
        </p:spPr>
        <p:txBody>
          <a:bodyPr anchor="t"/>
          <a:lstStyle>
            <a:lvl1pPr marL="0" indent="0">
              <a:buNone/>
              <a:defRPr sz="2400" b="0">
                <a:solidFill>
                  <a:schemeClr val="tx1">
                    <a:lumMod val="75000"/>
                    <a:lumOff val="2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023668"/>
            <a:ext cx="5472000" cy="416833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516359"/>
            <a:ext cx="5472000" cy="358775"/>
          </a:xfrm>
        </p:spPr>
        <p:txBody>
          <a:bodyPr/>
          <a:lstStyle>
            <a:lvl1pPr marL="0" indent="0">
              <a:buNone/>
              <a:defRPr sz="2400" b="0">
                <a:solidFill>
                  <a:schemeClr val="tx1">
                    <a:lumMod val="75000"/>
                    <a:lumOff val="25000"/>
                  </a:schemeClr>
                </a:solidFill>
                <a:latin typeface="+mj-lt"/>
              </a:defRPr>
            </a:lvl1pPr>
          </a:lstStyle>
          <a:p>
            <a:pPr lvl="0"/>
            <a:r>
              <a:rPr lang="en-US" noProof="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020359"/>
            <a:ext cx="5472113" cy="417089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lvl1pPr>
              <a:defRPr/>
            </a:lvl1pPr>
          </a:lstStyle>
          <a:p>
            <a:r>
              <a:rPr lang="en-US"/>
              <a:t>INFORMATIONAL PURPOSES ONLY | NOT INVESTMENT ADVICE</a:t>
            </a:r>
          </a:p>
        </p:txBody>
      </p:sp>
      <p:sp>
        <p:nvSpPr>
          <p:cNvPr id="6" name="Slide Number Placeholder 5">
            <a:extLst>
              <a:ext uri="{FF2B5EF4-FFF2-40B4-BE49-F238E27FC236}">
                <a16:creationId xmlns:a16="http://schemas.microsoft.com/office/drawing/2014/main" id="{8E8FD215-79E5-48E4-95DB-2C5E5A1F8E8F}"/>
              </a:ext>
            </a:extLst>
          </p:cNvPr>
          <p:cNvSpPr>
            <a:spLocks noGrp="1"/>
          </p:cNvSpPr>
          <p:nvPr>
            <p:ph type="sldNum" sz="quarter" idx="33"/>
          </p:nvPr>
        </p:nvSpPr>
        <p:spPr>
          <a:xfrm>
            <a:off x="11749425" y="152949"/>
            <a:ext cx="292304" cy="279051"/>
          </a:xfrm>
          <a:prstGeom prst="rect">
            <a:avLst/>
          </a:prstGeom>
        </p:spPr>
        <p:txBody>
          <a:bodyPr/>
          <a:lstStyle/>
          <a:p>
            <a:fld id="{19B51A1E-902D-48AF-9020-955120F399B6}" type="slidenum">
              <a:rPr lang="en-US" noProof="0" smtClean="0"/>
              <a:pPr/>
              <a:t>‹#›</a:t>
            </a:fld>
            <a:endParaRPr lang="en-US" noProof="0"/>
          </a:p>
        </p:txBody>
      </p:sp>
      <p:sp>
        <p:nvSpPr>
          <p:cNvPr id="7" name="Title 6">
            <a:extLst>
              <a:ext uri="{FF2B5EF4-FFF2-40B4-BE49-F238E27FC236}">
                <a16:creationId xmlns:a16="http://schemas.microsoft.com/office/drawing/2014/main" id="{DF905B34-4C18-4A8D-8167-57B7BF03DE14}"/>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927762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omparison with Subtitle">
    <p:spTree>
      <p:nvGrpSpPr>
        <p:cNvPr id="1" name=""/>
        <p:cNvGrpSpPr/>
        <p:nvPr/>
      </p:nvGrpSpPr>
      <p:grpSpPr>
        <a:xfrm>
          <a:off x="0" y="0"/>
          <a:ext cx="0" cy="0"/>
          <a:chOff x="0" y="0"/>
          <a:chExt cx="0" cy="0"/>
        </a:xfrm>
      </p:grpSpPr>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994399"/>
            <a:ext cx="5472000" cy="360000"/>
          </a:xfrm>
        </p:spPr>
        <p:txBody>
          <a:bodyPr anchor="t"/>
          <a:lstStyle>
            <a:lvl1pPr marL="0" indent="0">
              <a:buNone/>
              <a:defRPr sz="2400" b="0">
                <a:solidFill>
                  <a:schemeClr val="tx1">
                    <a:lumMod val="75000"/>
                    <a:lumOff val="2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1484798"/>
            <a:ext cx="5472000" cy="470720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994399"/>
            <a:ext cx="5472000" cy="358775"/>
          </a:xfrm>
        </p:spPr>
        <p:txBody>
          <a:bodyPr/>
          <a:lstStyle>
            <a:lvl1pPr marL="0" indent="0">
              <a:buNone/>
              <a:defRPr sz="2400" b="0">
                <a:solidFill>
                  <a:schemeClr val="tx1">
                    <a:lumMod val="75000"/>
                    <a:lumOff val="25000"/>
                  </a:schemeClr>
                </a:solidFill>
                <a:latin typeface="+mj-lt"/>
              </a:defRPr>
            </a:lvl1pPr>
          </a:lstStyle>
          <a:p>
            <a:pPr lvl="0"/>
            <a:r>
              <a:rPr lang="en-US" noProof="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1483573"/>
            <a:ext cx="5472113" cy="470767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lvl1pPr>
              <a:defRPr/>
            </a:lvl1pPr>
          </a:lstStyle>
          <a:p>
            <a:r>
              <a:rPr lang="en-US"/>
              <a:t>INFORMATIONAL PURPOSES ONLY | NOT INVESTMENT ADVICE</a:t>
            </a:r>
          </a:p>
        </p:txBody>
      </p:sp>
      <p:sp>
        <p:nvSpPr>
          <p:cNvPr id="6" name="Slide Number Placeholder 5">
            <a:extLst>
              <a:ext uri="{FF2B5EF4-FFF2-40B4-BE49-F238E27FC236}">
                <a16:creationId xmlns:a16="http://schemas.microsoft.com/office/drawing/2014/main" id="{8E8FD215-79E5-48E4-95DB-2C5E5A1F8E8F}"/>
              </a:ext>
            </a:extLst>
          </p:cNvPr>
          <p:cNvSpPr>
            <a:spLocks noGrp="1"/>
          </p:cNvSpPr>
          <p:nvPr>
            <p:ph type="sldNum" sz="quarter" idx="33"/>
          </p:nvPr>
        </p:nvSpPr>
        <p:spPr>
          <a:xfrm>
            <a:off x="11749425" y="152949"/>
            <a:ext cx="292304" cy="279051"/>
          </a:xfrm>
          <a:prstGeom prst="rect">
            <a:avLst/>
          </a:prstGeom>
        </p:spPr>
        <p:txBody>
          <a:bodyPr/>
          <a:lstStyle/>
          <a:p>
            <a:fld id="{19B51A1E-902D-48AF-9020-955120F399B6}" type="slidenum">
              <a:rPr lang="en-US" noProof="0" smtClean="0"/>
              <a:pPr/>
              <a:t>‹#›</a:t>
            </a:fld>
            <a:endParaRPr lang="en-US" noProof="0"/>
          </a:p>
        </p:txBody>
      </p:sp>
      <p:sp>
        <p:nvSpPr>
          <p:cNvPr id="7" name="Title 6">
            <a:extLst>
              <a:ext uri="{FF2B5EF4-FFF2-40B4-BE49-F238E27FC236}">
                <a16:creationId xmlns:a16="http://schemas.microsoft.com/office/drawing/2014/main" id="{DF905B34-4C18-4A8D-8167-57B7BF03DE14}"/>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6901690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FDA3C530-12F9-48FC-BC5E-D34BDC504BC6}"/>
              </a:ext>
            </a:extLst>
          </p:cNvPr>
          <p:cNvSpPr>
            <a:spLocks noGrp="1"/>
          </p:cNvSpPr>
          <p:nvPr>
            <p:ph type="pic" sz="quarter" idx="16" hasCustomPrompt="1"/>
          </p:nvPr>
        </p:nvSpPr>
        <p:spPr>
          <a:xfrm>
            <a:off x="144000" y="143999"/>
            <a:ext cx="11905200" cy="6282001"/>
          </a:xfrm>
          <a:solidFill>
            <a:schemeClr val="bg1">
              <a:lumMod val="95000"/>
            </a:schemeClr>
          </a:solidFill>
        </p:spPr>
        <p:txBody>
          <a:bodyPr lIns="0" r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lvl1pPr>
              <a:defRPr/>
            </a:lvl1pPr>
          </a:lstStyle>
          <a:p>
            <a:r>
              <a:rPr lang="en-US"/>
              <a:t>INFORMATIONAL PURPOSES ONLY | NOT INVESTMENT ADVICE</a:t>
            </a:r>
          </a:p>
        </p:txBody>
      </p:sp>
      <p:sp>
        <p:nvSpPr>
          <p:cNvPr id="2" name="Slide Number Placeholder 1">
            <a:extLst>
              <a:ext uri="{FF2B5EF4-FFF2-40B4-BE49-F238E27FC236}">
                <a16:creationId xmlns:a16="http://schemas.microsoft.com/office/drawing/2014/main" id="{3EC14527-4DF5-4A98-AE66-C80F3B8E6D2E}"/>
              </a:ext>
            </a:extLst>
          </p:cNvPr>
          <p:cNvSpPr>
            <a:spLocks noGrp="1"/>
          </p:cNvSpPr>
          <p:nvPr>
            <p:ph type="sldNum" sz="quarter" idx="15"/>
          </p:nvPr>
        </p:nvSpPr>
        <p:spPr>
          <a:xfrm>
            <a:off x="11749425" y="152949"/>
            <a:ext cx="292304" cy="279051"/>
          </a:xfrm>
          <a:prstGeom prst="rect">
            <a:avLst/>
          </a:prstGeom>
        </p:spPr>
        <p:txBody>
          <a:bodyPr/>
          <a:lstStyle/>
          <a:p>
            <a:fld id="{19B51A1E-902D-48AF-9020-955120F399B6}" type="slidenum">
              <a:rPr lang="en-US" noProof="0" smtClean="0"/>
              <a:pPr/>
              <a:t>‹#›</a:t>
            </a:fld>
            <a:endParaRPr lang="en-US" noProof="0"/>
          </a:p>
        </p:txBody>
      </p:sp>
      <p:sp>
        <p:nvSpPr>
          <p:cNvPr id="5" name="Title 4">
            <a:extLst>
              <a:ext uri="{FF2B5EF4-FFF2-40B4-BE49-F238E27FC236}">
                <a16:creationId xmlns:a16="http://schemas.microsoft.com/office/drawing/2014/main" id="{878C031A-1E1B-4E18-9052-CA663975447C}"/>
              </a:ext>
            </a:extLst>
          </p:cNvPr>
          <p:cNvSpPr>
            <a:spLocks noGrp="1"/>
          </p:cNvSpPr>
          <p:nvPr>
            <p:ph type="title"/>
          </p:nvPr>
        </p:nvSpPr>
        <p:spPr/>
        <p:txBody>
          <a:bodyPr/>
          <a:lstStyle/>
          <a:p>
            <a:r>
              <a:rPr lang="en-US" noProof="0"/>
              <a:t>Click to edit Master title style</a:t>
            </a:r>
          </a:p>
        </p:txBody>
      </p:sp>
      <p:pic>
        <p:nvPicPr>
          <p:cNvPr id="7" name="Picture 6" descr="A picture containing drawing&#10;&#10;Description automatically generated">
            <a:extLst>
              <a:ext uri="{FF2B5EF4-FFF2-40B4-BE49-F238E27FC236}">
                <a16:creationId xmlns:a16="http://schemas.microsoft.com/office/drawing/2014/main" id="{AA2659BC-F3B3-411A-AB68-3FE818384F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2381" y="217515"/>
            <a:ext cx="929619" cy="872993"/>
          </a:xfrm>
          <a:prstGeom prst="rect">
            <a:avLst/>
          </a:prstGeom>
        </p:spPr>
      </p:pic>
    </p:spTree>
    <p:extLst>
      <p:ext uri="{BB962C8B-B14F-4D97-AF65-F5344CB8AC3E}">
        <p14:creationId xmlns:p14="http://schemas.microsoft.com/office/powerpoint/2010/main" val="19946313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79100" y="804500"/>
            <a:ext cx="4416588" cy="3818712"/>
          </a:xfrm>
          <a:gradFill>
            <a:gsLst>
              <a:gs pos="46000">
                <a:schemeClr val="bg1">
                  <a:alpha val="90000"/>
                </a:schemeClr>
              </a:gs>
              <a:gs pos="0">
                <a:schemeClr val="accent1">
                  <a:lumMod val="20000"/>
                  <a:lumOff val="80000"/>
                  <a:alpha val="50000"/>
                </a:schemeClr>
              </a:gs>
              <a:gs pos="80000">
                <a:schemeClr val="bg1"/>
              </a:gs>
            </a:gsLst>
            <a:lin ang="3600000" scaled="0"/>
          </a:gradFill>
        </p:spPr>
        <p:txBody>
          <a:bodyPr lIns="72000" rIns="180000" bIns="180000" anchor="b"/>
          <a:lstStyle>
            <a:lvl1pPr algn="r">
              <a:lnSpc>
                <a:spcPts val="4700"/>
              </a:lnSpc>
              <a:defRPr sz="4500" b="1">
                <a:solidFill>
                  <a:srgbClr val="FCB040"/>
                </a:solidFill>
              </a:defRPr>
            </a:lvl1pPr>
          </a:lstStyle>
          <a:p>
            <a:r>
              <a:rPr lang="en-US" noProof="0"/>
              <a:t>Click to edit segue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79099" y="4623212"/>
            <a:ext cx="4416587" cy="816075"/>
          </a:xfrm>
          <a:solidFill>
            <a:schemeClr val="bg1">
              <a:alpha val="80000"/>
            </a:schemeClr>
          </a:solidFill>
          <a:ln>
            <a:gradFill>
              <a:gsLst>
                <a:gs pos="0">
                  <a:schemeClr val="bg1">
                    <a:lumMod val="75000"/>
                  </a:schemeClr>
                </a:gs>
                <a:gs pos="100000">
                  <a:schemeClr val="accent1"/>
                </a:gs>
              </a:gsLst>
              <a:lin ang="0" scaled="0"/>
            </a:gradFill>
          </a:ln>
        </p:spPr>
        <p:txBody>
          <a:bodyPr tIns="144000" rIns="180000"/>
          <a:lstStyle>
            <a:lvl1pPr marL="0" indent="0" algn="r">
              <a:buNone/>
              <a:defRPr sz="1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lvl1pPr>
              <a:defRPr/>
            </a:lvl1pPr>
          </a:lstStyle>
          <a:p>
            <a:r>
              <a:rPr lang="en-US"/>
              <a:t>INFORMATIONAL PURPOSES ONLY | NOT INVESTMENT ADVICE</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a:xfrm>
            <a:off x="11749425" y="152949"/>
            <a:ext cx="292304" cy="279051"/>
          </a:xfrm>
          <a:prstGeom prst="rect">
            <a:avLst/>
          </a:prstGeom>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12867858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087396"/>
            <a:ext cx="11340000" cy="533860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lvl1pPr>
              <a:defRPr/>
            </a:lvl1pPr>
          </a:lstStyle>
          <a:p>
            <a:r>
              <a:rPr lang="en-US"/>
              <a:t>INFORMATIONAL PURPOSES ONLY | NOT INVESTMENT ADVICE</a:t>
            </a:r>
          </a:p>
        </p:txBody>
      </p:sp>
      <p:sp>
        <p:nvSpPr>
          <p:cNvPr id="5" name="Slide Number Placeholder 4">
            <a:extLst>
              <a:ext uri="{FF2B5EF4-FFF2-40B4-BE49-F238E27FC236}">
                <a16:creationId xmlns:a16="http://schemas.microsoft.com/office/drawing/2014/main" id="{7456F629-658F-4B7E-A1D1-2522EA76B0DD}"/>
              </a:ext>
            </a:extLst>
          </p:cNvPr>
          <p:cNvSpPr>
            <a:spLocks noGrp="1"/>
          </p:cNvSpPr>
          <p:nvPr>
            <p:ph type="sldNum" sz="quarter" idx="33"/>
          </p:nvPr>
        </p:nvSpPr>
        <p:spPr>
          <a:xfrm>
            <a:off x="11749425" y="152949"/>
            <a:ext cx="292304" cy="279051"/>
          </a:xfrm>
          <a:prstGeom prst="rect">
            <a:avLst/>
          </a:prstGeom>
        </p:spPr>
        <p:txBody>
          <a:bodyPr/>
          <a:lstStyle/>
          <a:p>
            <a:fld id="{19B51A1E-902D-48AF-9020-955120F399B6}" type="slidenum">
              <a:rPr lang="en-US" noProof="0" smtClean="0"/>
              <a:pPr/>
              <a:t>‹#›</a:t>
            </a:fld>
            <a:endParaRPr lang="en-US" noProof="0"/>
          </a:p>
        </p:txBody>
      </p:sp>
      <p:sp>
        <p:nvSpPr>
          <p:cNvPr id="6" name="Title 5">
            <a:extLst>
              <a:ext uri="{FF2B5EF4-FFF2-40B4-BE49-F238E27FC236}">
                <a16:creationId xmlns:a16="http://schemas.microsoft.com/office/drawing/2014/main" id="{35380A33-49FB-43FC-B60E-34A2E555638E}"/>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927756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p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929E0-44D8-4461-8908-E0DCA6250CAF}"/>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360324B-2620-40D2-A031-6BFFC70F94A2}"/>
              </a:ext>
            </a:extLst>
          </p:cNvPr>
          <p:cNvSpPr>
            <a:spLocks noGrp="1"/>
          </p:cNvSpPr>
          <p:nvPr>
            <p:ph type="ftr" sz="quarter" idx="11"/>
          </p:nvPr>
        </p:nvSpPr>
        <p:spPr/>
        <p:txBody>
          <a:bodyPr/>
          <a:lstStyle/>
          <a:p>
            <a:r>
              <a:rPr lang="en-US"/>
              <a:t>INFORMATIONAL PURPOSES ONLY | NOT INVESTMENT ADVICE</a:t>
            </a:r>
          </a:p>
        </p:txBody>
      </p:sp>
    </p:spTree>
    <p:extLst>
      <p:ext uri="{BB962C8B-B14F-4D97-AF65-F5344CB8AC3E}">
        <p14:creationId xmlns:p14="http://schemas.microsoft.com/office/powerpoint/2010/main" val="18858450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hart with Summar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lvl1pPr>
              <a:defRPr/>
            </a:lvl1pPr>
          </a:lstStyle>
          <a:p>
            <a:r>
              <a:rPr lang="en-US"/>
              <a:t>INFORMATIONAL PURPOSES ONLY | NOT INVESTMENT ADVICE</a:t>
            </a:r>
          </a:p>
        </p:txBody>
      </p:sp>
      <p:sp>
        <p:nvSpPr>
          <p:cNvPr id="5" name="Slide Number Placeholder 4">
            <a:extLst>
              <a:ext uri="{FF2B5EF4-FFF2-40B4-BE49-F238E27FC236}">
                <a16:creationId xmlns:a16="http://schemas.microsoft.com/office/drawing/2014/main" id="{FF449EF3-C757-4F43-906C-DE0FF6262B2F}"/>
              </a:ext>
            </a:extLst>
          </p:cNvPr>
          <p:cNvSpPr>
            <a:spLocks noGrp="1"/>
          </p:cNvSpPr>
          <p:nvPr>
            <p:ph type="sldNum" sz="quarter" idx="33"/>
          </p:nvPr>
        </p:nvSpPr>
        <p:spPr>
          <a:xfrm>
            <a:off x="11749425" y="152949"/>
            <a:ext cx="292304" cy="279051"/>
          </a:xfrm>
          <a:prstGeom prst="rect">
            <a:avLst/>
          </a:prstGeom>
        </p:spPr>
        <p:txBody>
          <a:bodyPr/>
          <a:lstStyle/>
          <a:p>
            <a:fld id="{19B51A1E-902D-48AF-9020-955120F399B6}" type="slidenum">
              <a:rPr lang="en-US" noProof="0" smtClean="0"/>
              <a:pPr/>
              <a:t>‹#›</a:t>
            </a:fld>
            <a:endParaRPr lang="en-US" noProof="0"/>
          </a:p>
        </p:txBody>
      </p:sp>
      <p:sp>
        <p:nvSpPr>
          <p:cNvPr id="8" name="Title 7">
            <a:extLst>
              <a:ext uri="{FF2B5EF4-FFF2-40B4-BE49-F238E27FC236}">
                <a16:creationId xmlns:a16="http://schemas.microsoft.com/office/drawing/2014/main" id="{216924A5-8BD5-4AC6-84B9-2F1A4AFCF252}"/>
              </a:ext>
            </a:extLst>
          </p:cNvPr>
          <p:cNvSpPr>
            <a:spLocks noGrp="1"/>
          </p:cNvSpPr>
          <p:nvPr>
            <p:ph type="title"/>
          </p:nvPr>
        </p:nvSpPr>
        <p:spPr/>
        <p:txBody>
          <a:bodyPr/>
          <a:lstStyle/>
          <a:p>
            <a:r>
              <a:rPr lang="en-US" noProof="0"/>
              <a:t>Click to edit Master title style</a:t>
            </a:r>
          </a:p>
        </p:txBody>
      </p:sp>
      <p:sp>
        <p:nvSpPr>
          <p:cNvPr id="10" name="Content Placeholder 3">
            <a:extLst>
              <a:ext uri="{FF2B5EF4-FFF2-40B4-BE49-F238E27FC236}">
                <a16:creationId xmlns:a16="http://schemas.microsoft.com/office/drawing/2014/main" id="{4C657649-400B-459D-918F-D5C58351DEF3}"/>
              </a:ext>
            </a:extLst>
          </p:cNvPr>
          <p:cNvSpPr>
            <a:spLocks noGrp="1"/>
          </p:cNvSpPr>
          <p:nvPr>
            <p:ph sz="half" idx="2"/>
          </p:nvPr>
        </p:nvSpPr>
        <p:spPr>
          <a:xfrm>
            <a:off x="3344562" y="955589"/>
            <a:ext cx="8427438" cy="5379307"/>
          </a:xfrm>
        </p:spPr>
        <p:txBody>
          <a:bodyPr/>
          <a:lstStyle>
            <a:lvl1pPr marL="0" indent="0">
              <a:buNone/>
              <a:defRPr/>
            </a:lvl1pPr>
          </a:lstStyle>
          <a:p>
            <a:pPr lvl="0"/>
            <a:endParaRPr lang="en-US" noProof="0"/>
          </a:p>
        </p:txBody>
      </p:sp>
      <p:sp>
        <p:nvSpPr>
          <p:cNvPr id="11" name="Content Placeholder 2">
            <a:extLst>
              <a:ext uri="{FF2B5EF4-FFF2-40B4-BE49-F238E27FC236}">
                <a16:creationId xmlns:a16="http://schemas.microsoft.com/office/drawing/2014/main" id="{F923135C-68B1-4D2B-80D0-318CB859F73B}"/>
              </a:ext>
            </a:extLst>
          </p:cNvPr>
          <p:cNvSpPr>
            <a:spLocks noGrp="1"/>
          </p:cNvSpPr>
          <p:nvPr>
            <p:ph sz="half" idx="1"/>
          </p:nvPr>
        </p:nvSpPr>
        <p:spPr>
          <a:xfrm>
            <a:off x="431886" y="955589"/>
            <a:ext cx="2805584" cy="5379307"/>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84315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lvl1pPr>
              <a:defRPr/>
            </a:lvl1pPr>
          </a:lstStyle>
          <a:p>
            <a:r>
              <a:rPr lang="en-US"/>
              <a:t>INFORMATIONAL PURPOSES ONLY | NOT INVESTMENT ADVICE</a:t>
            </a:r>
          </a:p>
        </p:txBody>
      </p:sp>
      <p:sp>
        <p:nvSpPr>
          <p:cNvPr id="5" name="Slide Number Placeholder 4">
            <a:extLst>
              <a:ext uri="{FF2B5EF4-FFF2-40B4-BE49-F238E27FC236}">
                <a16:creationId xmlns:a16="http://schemas.microsoft.com/office/drawing/2014/main" id="{FF449EF3-C757-4F43-906C-DE0FF6262B2F}"/>
              </a:ext>
            </a:extLst>
          </p:cNvPr>
          <p:cNvSpPr>
            <a:spLocks noGrp="1"/>
          </p:cNvSpPr>
          <p:nvPr>
            <p:ph type="sldNum" sz="quarter" idx="33"/>
          </p:nvPr>
        </p:nvSpPr>
        <p:spPr>
          <a:xfrm>
            <a:off x="11749425" y="152949"/>
            <a:ext cx="292304" cy="279051"/>
          </a:xfrm>
          <a:prstGeom prst="rect">
            <a:avLst/>
          </a:prstGeom>
        </p:spPr>
        <p:txBody>
          <a:bodyPr/>
          <a:lstStyle/>
          <a:p>
            <a:fld id="{19B51A1E-902D-48AF-9020-955120F399B6}" type="slidenum">
              <a:rPr lang="en-US" noProof="0" smtClean="0"/>
              <a:pPr/>
              <a:t>‹#›</a:t>
            </a:fld>
            <a:endParaRPr lang="en-US" noProof="0"/>
          </a:p>
        </p:txBody>
      </p:sp>
      <p:sp>
        <p:nvSpPr>
          <p:cNvPr id="8" name="Title 7">
            <a:extLst>
              <a:ext uri="{FF2B5EF4-FFF2-40B4-BE49-F238E27FC236}">
                <a16:creationId xmlns:a16="http://schemas.microsoft.com/office/drawing/2014/main" id="{216924A5-8BD5-4AC6-84B9-2F1A4AFCF252}"/>
              </a:ext>
            </a:extLst>
          </p:cNvPr>
          <p:cNvSpPr>
            <a:spLocks noGrp="1"/>
          </p:cNvSpPr>
          <p:nvPr>
            <p:ph type="title"/>
          </p:nvPr>
        </p:nvSpPr>
        <p:spPr/>
        <p:txBody>
          <a:bodyPr/>
          <a:lstStyle/>
          <a:p>
            <a:r>
              <a:rPr lang="en-US" noProof="0"/>
              <a:t>Click to edit Master title style</a:t>
            </a:r>
          </a:p>
        </p:txBody>
      </p:sp>
      <p:sp>
        <p:nvSpPr>
          <p:cNvPr id="10" name="Content Placeholder 3">
            <a:extLst>
              <a:ext uri="{FF2B5EF4-FFF2-40B4-BE49-F238E27FC236}">
                <a16:creationId xmlns:a16="http://schemas.microsoft.com/office/drawing/2014/main" id="{4C657649-400B-459D-918F-D5C58351DEF3}"/>
              </a:ext>
            </a:extLst>
          </p:cNvPr>
          <p:cNvSpPr>
            <a:spLocks noGrp="1"/>
          </p:cNvSpPr>
          <p:nvPr>
            <p:ph sz="half" idx="2"/>
          </p:nvPr>
        </p:nvSpPr>
        <p:spPr>
          <a:xfrm>
            <a:off x="6299886" y="1106906"/>
            <a:ext cx="5472114" cy="522799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F923135C-68B1-4D2B-80D0-318CB859F73B}"/>
              </a:ext>
            </a:extLst>
          </p:cNvPr>
          <p:cNvSpPr>
            <a:spLocks noGrp="1"/>
          </p:cNvSpPr>
          <p:nvPr>
            <p:ph sz="half" idx="1"/>
          </p:nvPr>
        </p:nvSpPr>
        <p:spPr>
          <a:xfrm>
            <a:off x="431886" y="1106905"/>
            <a:ext cx="5472114" cy="522799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088285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10" name="Picture 9" descr="A road with points and lines on it&#10;&#10;Description automatically generated">
            <a:extLst>
              <a:ext uri="{FF2B5EF4-FFF2-40B4-BE49-F238E27FC236}">
                <a16:creationId xmlns:a16="http://schemas.microsoft.com/office/drawing/2014/main" id="{53B32CE9-25BD-885F-E662-B4435E9634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061" t="-270" r="1" b="270"/>
          <a:stretch/>
        </p:blipFill>
        <p:spPr>
          <a:xfrm>
            <a:off x="761624" y="-2"/>
            <a:ext cx="3771900" cy="6858000"/>
          </a:xfrm>
          <a:prstGeom prst="rect">
            <a:avLst/>
          </a:prstGeom>
        </p:spPr>
      </p:pic>
      <p:sp>
        <p:nvSpPr>
          <p:cNvPr id="7" name="Rectangle 6">
            <a:extLst>
              <a:ext uri="{FF2B5EF4-FFF2-40B4-BE49-F238E27FC236}">
                <a16:creationId xmlns:a16="http://schemas.microsoft.com/office/drawing/2014/main" id="{FCF0A614-A761-78A3-4F4E-D291BD9687F0}"/>
              </a:ext>
            </a:extLst>
          </p:cNvPr>
          <p:cNvSpPr/>
          <p:nvPr userDrawn="1"/>
        </p:nvSpPr>
        <p:spPr>
          <a:xfrm>
            <a:off x="5634182" y="1478422"/>
            <a:ext cx="6450822" cy="4375447"/>
          </a:xfrm>
          <a:prstGeom prst="rect">
            <a:avLst/>
          </a:prstGeom>
          <a:solidFill>
            <a:schemeClr val="bg1">
              <a:lumMod val="75000"/>
              <a:alpha val="66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62718DFC-60B1-8E1F-6BC4-5E9F50D54DE1}"/>
              </a:ext>
            </a:extLst>
          </p:cNvPr>
          <p:cNvSpPr>
            <a:spLocks noGrp="1"/>
          </p:cNvSpPr>
          <p:nvPr>
            <p:ph type="ftr" sz="quarter" idx="10"/>
          </p:nvPr>
        </p:nvSpPr>
        <p:spPr/>
        <p:txBody>
          <a:bodyPr/>
          <a:lstStyle/>
          <a:p>
            <a:r>
              <a:rPr lang="en-US"/>
              <a:t>INFORMATIONAL PURPOSES ONLY | NOT INVESTMENT ADVICE</a:t>
            </a:r>
          </a:p>
        </p:txBody>
      </p:sp>
      <p:sp>
        <p:nvSpPr>
          <p:cNvPr id="4" name="Slide Number Placeholder 3">
            <a:extLst>
              <a:ext uri="{FF2B5EF4-FFF2-40B4-BE49-F238E27FC236}">
                <a16:creationId xmlns:a16="http://schemas.microsoft.com/office/drawing/2014/main" id="{865B5D1D-3B92-13DF-5157-28CA93FE4D14}"/>
              </a:ext>
            </a:extLst>
          </p:cNvPr>
          <p:cNvSpPr>
            <a:spLocks noGrp="1"/>
          </p:cNvSpPr>
          <p:nvPr>
            <p:ph type="sldNum" sz="quarter" idx="11"/>
          </p:nvPr>
        </p:nvSpPr>
        <p:spPr/>
        <p:txBody>
          <a:bodyPr/>
          <a:lstStyle/>
          <a:p>
            <a:fld id="{A55FFE96-4E6C-4BBE-8F48-441A801B0787}" type="slidenum">
              <a:rPr lang="en-US" smtClean="0"/>
              <a:pPr/>
              <a:t>‹#›</a:t>
            </a:fld>
            <a:endParaRPr lang="en-US"/>
          </a:p>
        </p:txBody>
      </p:sp>
      <p:sp>
        <p:nvSpPr>
          <p:cNvPr id="5" name="Rectángulo: esquinas superiores redondeadas 11">
            <a:extLst>
              <a:ext uri="{FF2B5EF4-FFF2-40B4-BE49-F238E27FC236}">
                <a16:creationId xmlns:a16="http://schemas.microsoft.com/office/drawing/2014/main" id="{4D8F3E6B-933D-0BE0-5DC5-A2E179BA3752}"/>
              </a:ext>
            </a:extLst>
          </p:cNvPr>
          <p:cNvSpPr/>
          <p:nvPr userDrawn="1"/>
        </p:nvSpPr>
        <p:spPr>
          <a:xfrm>
            <a:off x="761624" y="15476"/>
            <a:ext cx="3771900" cy="6857999"/>
          </a:xfrm>
          <a:prstGeom prst="round2SameRect">
            <a:avLst>
              <a:gd name="adj1" fmla="val 0"/>
              <a:gd name="adj2" fmla="val 1263"/>
            </a:avLst>
          </a:prstGeom>
          <a:solidFill>
            <a:srgbClr val="004785">
              <a:alpha val="32000"/>
            </a:srgbClr>
          </a:solidFill>
          <a:ln>
            <a:noFill/>
          </a:ln>
          <a:effectLst>
            <a:innerShdw blurRad="254000" dist="228600" dir="54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ángulo: esquinas redondeadas 12">
            <a:extLst>
              <a:ext uri="{FF2B5EF4-FFF2-40B4-BE49-F238E27FC236}">
                <a16:creationId xmlns:a16="http://schemas.microsoft.com/office/drawing/2014/main" id="{ECE35802-6BBB-0E80-3AC7-5322EC207795}"/>
              </a:ext>
            </a:extLst>
          </p:cNvPr>
          <p:cNvSpPr/>
          <p:nvPr userDrawn="1"/>
        </p:nvSpPr>
        <p:spPr>
          <a:xfrm>
            <a:off x="1022927" y="3119006"/>
            <a:ext cx="5073073" cy="806450"/>
          </a:xfrm>
          <a:prstGeom prst="roundRect">
            <a:avLst>
              <a:gd name="adj" fmla="val 7376"/>
            </a:avLst>
          </a:prstGeom>
          <a:solidFill>
            <a:srgbClr val="FBB03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Ins="0" bIns="0" rtlCol="0" anchor="ctr"/>
          <a:lstStyle/>
          <a:p>
            <a:endParaRPr lang="en-US"/>
          </a:p>
        </p:txBody>
      </p:sp>
      <p:sp>
        <p:nvSpPr>
          <p:cNvPr id="2" name="Title 1">
            <a:extLst>
              <a:ext uri="{FF2B5EF4-FFF2-40B4-BE49-F238E27FC236}">
                <a16:creationId xmlns:a16="http://schemas.microsoft.com/office/drawing/2014/main" id="{7B2FFBE5-1C51-1E9B-2727-195E396A8AE4}"/>
              </a:ext>
            </a:extLst>
          </p:cNvPr>
          <p:cNvSpPr>
            <a:spLocks noGrp="1"/>
          </p:cNvSpPr>
          <p:nvPr>
            <p:ph type="title"/>
          </p:nvPr>
        </p:nvSpPr>
        <p:spPr>
          <a:xfrm>
            <a:off x="1022927" y="3201873"/>
            <a:ext cx="5073073" cy="640715"/>
          </a:xfrm>
        </p:spPr>
        <p:txBody>
          <a:bodyPr>
            <a:normAutofit/>
          </a:bodyPr>
          <a:lstStyle>
            <a:lvl1pPr>
              <a:defRPr sz="2800">
                <a:solidFill>
                  <a:schemeClr val="bg1"/>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027F3199-DC84-F3D4-2E68-871EC520FF15}"/>
              </a:ext>
            </a:extLst>
          </p:cNvPr>
          <p:cNvSpPr>
            <a:spLocks noGrp="1"/>
          </p:cNvSpPr>
          <p:nvPr>
            <p:ph sz="quarter" idx="12"/>
          </p:nvPr>
        </p:nvSpPr>
        <p:spPr>
          <a:xfrm>
            <a:off x="6260592" y="1853057"/>
            <a:ext cx="5432644" cy="3725707"/>
          </a:xfrm>
        </p:spPr>
        <p:txBody>
          <a:bodyPr/>
          <a:lstStyle>
            <a:lvl1pPr>
              <a:defRPr>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24714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lvl1pPr>
              <a:defRPr/>
            </a:lvl1pPr>
          </a:lstStyle>
          <a:p>
            <a:r>
              <a:rPr lang="en-US"/>
              <a:t>INFORMATIONAL PURPOSES ONLY | NOT INVESTMENT ADVICE</a:t>
            </a:r>
          </a:p>
        </p:txBody>
      </p:sp>
      <p:sp>
        <p:nvSpPr>
          <p:cNvPr id="5" name="Slide Number Placeholder 4">
            <a:extLst>
              <a:ext uri="{FF2B5EF4-FFF2-40B4-BE49-F238E27FC236}">
                <a16:creationId xmlns:a16="http://schemas.microsoft.com/office/drawing/2014/main" id="{FF449EF3-C757-4F43-906C-DE0FF6262B2F}"/>
              </a:ext>
            </a:extLst>
          </p:cNvPr>
          <p:cNvSpPr>
            <a:spLocks noGrp="1"/>
          </p:cNvSpPr>
          <p:nvPr>
            <p:ph type="sldNum" sz="quarter" idx="33"/>
          </p:nvPr>
        </p:nvSpPr>
        <p:spPr>
          <a:xfrm>
            <a:off x="11749425" y="152949"/>
            <a:ext cx="292304" cy="279051"/>
          </a:xfrm>
          <a:prstGeom prst="rect">
            <a:avLst/>
          </a:prstGeom>
        </p:spPr>
        <p:txBody>
          <a:bodyPr/>
          <a:lstStyle/>
          <a:p>
            <a:fld id="{19B51A1E-902D-48AF-9020-955120F399B6}" type="slidenum">
              <a:rPr lang="en-US" noProof="0" smtClean="0"/>
              <a:pPr/>
              <a:t>‹#›</a:t>
            </a:fld>
            <a:endParaRPr lang="en-US" noProof="0"/>
          </a:p>
        </p:txBody>
      </p:sp>
      <p:sp>
        <p:nvSpPr>
          <p:cNvPr id="8" name="Title 7">
            <a:extLst>
              <a:ext uri="{FF2B5EF4-FFF2-40B4-BE49-F238E27FC236}">
                <a16:creationId xmlns:a16="http://schemas.microsoft.com/office/drawing/2014/main" id="{216924A5-8BD5-4AC6-84B9-2F1A4AFCF252}"/>
              </a:ext>
            </a:extLst>
          </p:cNvPr>
          <p:cNvSpPr>
            <a:spLocks noGrp="1"/>
          </p:cNvSpPr>
          <p:nvPr>
            <p:ph type="title"/>
          </p:nvPr>
        </p:nvSpPr>
        <p:spPr/>
        <p:txBody>
          <a:bodyPr/>
          <a:lstStyle/>
          <a:p>
            <a:r>
              <a:rPr lang="en-US" noProof="0"/>
              <a:t>Click to edit Master title style</a:t>
            </a:r>
          </a:p>
        </p:txBody>
      </p:sp>
      <p:sp>
        <p:nvSpPr>
          <p:cNvPr id="7" name="Text Placeholder 2">
            <a:extLst>
              <a:ext uri="{FF2B5EF4-FFF2-40B4-BE49-F238E27FC236}">
                <a16:creationId xmlns:a16="http://schemas.microsoft.com/office/drawing/2014/main" id="{6BF39E7D-3145-466A-B07A-D49E661CEFAA}"/>
              </a:ext>
            </a:extLst>
          </p:cNvPr>
          <p:cNvSpPr>
            <a:spLocks noGrp="1"/>
          </p:cNvSpPr>
          <p:nvPr>
            <p:ph type="body" idx="1"/>
          </p:nvPr>
        </p:nvSpPr>
        <p:spPr>
          <a:xfrm>
            <a:off x="431887" y="918808"/>
            <a:ext cx="547211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 name="Text Placeholder 4">
            <a:extLst>
              <a:ext uri="{FF2B5EF4-FFF2-40B4-BE49-F238E27FC236}">
                <a16:creationId xmlns:a16="http://schemas.microsoft.com/office/drawing/2014/main" id="{D33A71EE-E94D-4F02-B8C5-DC59F4563833}"/>
              </a:ext>
            </a:extLst>
          </p:cNvPr>
          <p:cNvSpPr>
            <a:spLocks noGrp="1"/>
          </p:cNvSpPr>
          <p:nvPr>
            <p:ph type="body" sz="quarter" idx="3"/>
          </p:nvPr>
        </p:nvSpPr>
        <p:spPr>
          <a:xfrm>
            <a:off x="6299886" y="927046"/>
            <a:ext cx="547211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3" name="Content Placeholder 5">
            <a:extLst>
              <a:ext uri="{FF2B5EF4-FFF2-40B4-BE49-F238E27FC236}">
                <a16:creationId xmlns:a16="http://schemas.microsoft.com/office/drawing/2014/main" id="{EF63D731-8A55-4A6C-A975-9B0F1F435646}"/>
              </a:ext>
            </a:extLst>
          </p:cNvPr>
          <p:cNvSpPr>
            <a:spLocks noGrp="1"/>
          </p:cNvSpPr>
          <p:nvPr>
            <p:ph sz="quarter" idx="4"/>
          </p:nvPr>
        </p:nvSpPr>
        <p:spPr>
          <a:xfrm>
            <a:off x="6299886" y="1797528"/>
            <a:ext cx="5472114" cy="456208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3">
            <a:extLst>
              <a:ext uri="{FF2B5EF4-FFF2-40B4-BE49-F238E27FC236}">
                <a16:creationId xmlns:a16="http://schemas.microsoft.com/office/drawing/2014/main" id="{60CBD79B-0266-4692-9562-0F7706A271D8}"/>
              </a:ext>
            </a:extLst>
          </p:cNvPr>
          <p:cNvSpPr>
            <a:spLocks noGrp="1"/>
          </p:cNvSpPr>
          <p:nvPr>
            <p:ph sz="half" idx="2"/>
          </p:nvPr>
        </p:nvSpPr>
        <p:spPr>
          <a:xfrm>
            <a:off x="431887" y="1797528"/>
            <a:ext cx="5472114" cy="462847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951044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solidFill>
                  <a:schemeClr val="tx1">
                    <a:lumMod val="75000"/>
                    <a:lumOff val="2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lvl1pPr>
              <a:defRPr/>
            </a:lvl1pPr>
          </a:lstStyle>
          <a:p>
            <a:r>
              <a:rPr lang="en-US"/>
              <a:t>INFORMATIONAL PURPOSES ONLY | NOT INVESTMENT ADVICE</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a:xfrm>
            <a:off x="11749425" y="152949"/>
            <a:ext cx="292304" cy="279051"/>
          </a:xfrm>
          <a:prstGeom prst="rect">
            <a:avLst/>
          </a:prstGeom>
        </p:spPr>
        <p:txBody>
          <a:bodyPr/>
          <a:lstStyle/>
          <a:p>
            <a:fld id="{19B51A1E-902D-48AF-9020-955120F399B6}" type="slidenum">
              <a:rPr lang="en-US" noProof="0" smtClean="0"/>
              <a:pPr/>
              <a:t>‹#›</a:t>
            </a:fld>
            <a:endParaRPr lang="en-US" noProof="0"/>
          </a:p>
        </p:txBody>
      </p:sp>
      <p:sp>
        <p:nvSpPr>
          <p:cNvPr id="7" name="Title 6">
            <a:extLst>
              <a:ext uri="{FF2B5EF4-FFF2-40B4-BE49-F238E27FC236}">
                <a16:creationId xmlns:a16="http://schemas.microsoft.com/office/drawing/2014/main" id="{684F2FFD-7164-411A-96A5-A5211A6CAD45}"/>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40451216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995149"/>
            <a:ext cx="2160000" cy="519610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995149"/>
            <a:ext cx="2160588" cy="519610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995149"/>
            <a:ext cx="2160588" cy="519610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990684"/>
            <a:ext cx="2160588" cy="519610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990685"/>
            <a:ext cx="2160588" cy="5200566"/>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lvl1pPr>
              <a:defRPr/>
            </a:lvl1pPr>
          </a:lstStyle>
          <a:p>
            <a:r>
              <a:rPr lang="en-US"/>
              <a:t>INFORMATIONAL PURPOSES ONLY | NOT INVESTMENT ADVICE</a:t>
            </a:r>
          </a:p>
        </p:txBody>
      </p:sp>
      <p:sp>
        <p:nvSpPr>
          <p:cNvPr id="6" name="Slide Number Placeholder 5">
            <a:extLst>
              <a:ext uri="{FF2B5EF4-FFF2-40B4-BE49-F238E27FC236}">
                <a16:creationId xmlns:a16="http://schemas.microsoft.com/office/drawing/2014/main" id="{ED8B3FD9-234A-4B72-9A91-D7DD23D39CDC}"/>
              </a:ext>
            </a:extLst>
          </p:cNvPr>
          <p:cNvSpPr>
            <a:spLocks noGrp="1"/>
          </p:cNvSpPr>
          <p:nvPr>
            <p:ph type="sldNum" sz="quarter" idx="33"/>
          </p:nvPr>
        </p:nvSpPr>
        <p:spPr>
          <a:xfrm>
            <a:off x="11749425" y="152949"/>
            <a:ext cx="292304" cy="279051"/>
          </a:xfrm>
          <a:prstGeom prst="rect">
            <a:avLst/>
          </a:prstGeom>
        </p:spPr>
        <p:txBody>
          <a:bodyPr/>
          <a:lstStyle/>
          <a:p>
            <a:fld id="{19B51A1E-902D-48AF-9020-955120F399B6}" type="slidenum">
              <a:rPr lang="en-US" noProof="0" smtClean="0"/>
              <a:pPr/>
              <a:t>‹#›</a:t>
            </a:fld>
            <a:endParaRPr lang="en-US" noProof="0"/>
          </a:p>
        </p:txBody>
      </p:sp>
      <p:sp>
        <p:nvSpPr>
          <p:cNvPr id="7" name="Title 6">
            <a:extLst>
              <a:ext uri="{FF2B5EF4-FFF2-40B4-BE49-F238E27FC236}">
                <a16:creationId xmlns:a16="http://schemas.microsoft.com/office/drawing/2014/main" id="{1FDBADDA-AF39-45A0-BBAB-A87608C0A8EB}"/>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6085744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5 Column">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solidFill>
                  <a:schemeClr val="tx1">
                    <a:lumMod val="75000"/>
                    <a:lumOff val="2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lvl1pPr>
              <a:defRPr/>
            </a:lvl1pPr>
          </a:lstStyle>
          <a:p>
            <a:r>
              <a:rPr lang="en-US"/>
              <a:t>INFORMATIONAL PURPOSES ONLY | NOT INVESTMENT ADVICE</a:t>
            </a:r>
          </a:p>
        </p:txBody>
      </p:sp>
      <p:sp>
        <p:nvSpPr>
          <p:cNvPr id="6" name="Slide Number Placeholder 5">
            <a:extLst>
              <a:ext uri="{FF2B5EF4-FFF2-40B4-BE49-F238E27FC236}">
                <a16:creationId xmlns:a16="http://schemas.microsoft.com/office/drawing/2014/main" id="{ED8B3FD9-234A-4B72-9A91-D7DD23D39CDC}"/>
              </a:ext>
            </a:extLst>
          </p:cNvPr>
          <p:cNvSpPr>
            <a:spLocks noGrp="1"/>
          </p:cNvSpPr>
          <p:nvPr>
            <p:ph type="sldNum" sz="quarter" idx="33"/>
          </p:nvPr>
        </p:nvSpPr>
        <p:spPr>
          <a:xfrm>
            <a:off x="11749425" y="152949"/>
            <a:ext cx="292304" cy="279051"/>
          </a:xfrm>
          <a:prstGeom prst="rect">
            <a:avLst/>
          </a:prstGeom>
        </p:spPr>
        <p:txBody>
          <a:bodyPr/>
          <a:lstStyle/>
          <a:p>
            <a:fld id="{19B51A1E-902D-48AF-9020-955120F399B6}" type="slidenum">
              <a:rPr lang="en-US" noProof="0" smtClean="0"/>
              <a:pPr/>
              <a:t>‹#›</a:t>
            </a:fld>
            <a:endParaRPr lang="en-US" noProof="0"/>
          </a:p>
        </p:txBody>
      </p:sp>
      <p:sp>
        <p:nvSpPr>
          <p:cNvPr id="7" name="Title 6">
            <a:extLst>
              <a:ext uri="{FF2B5EF4-FFF2-40B4-BE49-F238E27FC236}">
                <a16:creationId xmlns:a16="http://schemas.microsoft.com/office/drawing/2014/main" id="{1FDBADDA-AF39-45A0-BBAB-A87608C0A8EB}"/>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8306464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lvl1pPr>
              <a:defRPr/>
            </a:lvl1pPr>
          </a:lstStyle>
          <a:p>
            <a:r>
              <a:rPr lang="en-US"/>
              <a:t>INFORMATIONAL PURPOSES ONLY | NOT INVESTMENT ADVICE</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a:xfrm>
            <a:off x="11749425" y="152949"/>
            <a:ext cx="292304" cy="279051"/>
          </a:xfrm>
          <a:prstGeom prst="rect">
            <a:avLst/>
          </a:prstGeom>
        </p:spPr>
        <p:txBody>
          <a:bodyPr/>
          <a:lstStyle/>
          <a:p>
            <a:fld id="{19B51A1E-902D-48AF-9020-955120F399B6}" type="slidenum">
              <a:rPr lang="en-US" noProof="0" smtClean="0"/>
              <a:pPr/>
              <a:t>‹#›</a:t>
            </a:fld>
            <a:endParaRPr lang="en-US" noProof="0"/>
          </a:p>
        </p:txBody>
      </p:sp>
      <p:sp>
        <p:nvSpPr>
          <p:cNvPr id="8" name="Title 1">
            <a:extLst>
              <a:ext uri="{FF2B5EF4-FFF2-40B4-BE49-F238E27FC236}">
                <a16:creationId xmlns:a16="http://schemas.microsoft.com/office/drawing/2014/main" id="{F30A9B71-A789-4057-B729-15D78CF34E05}"/>
              </a:ext>
            </a:extLst>
          </p:cNvPr>
          <p:cNvSpPr>
            <a:spLocks noGrp="1"/>
          </p:cNvSpPr>
          <p:nvPr>
            <p:ph type="ctrTitle" hasCustomPrompt="1"/>
          </p:nvPr>
        </p:nvSpPr>
        <p:spPr>
          <a:xfrm>
            <a:off x="355601" y="3263898"/>
            <a:ext cx="4840085" cy="1626013"/>
          </a:xfrm>
          <a:gradFill>
            <a:gsLst>
              <a:gs pos="31860">
                <a:schemeClr val="bg1">
                  <a:alpha val="90000"/>
                </a:schemeClr>
              </a:gs>
              <a:gs pos="0">
                <a:schemeClr val="accent1">
                  <a:lumMod val="20000"/>
                  <a:lumOff val="80000"/>
                  <a:alpha val="50000"/>
                </a:schemeClr>
              </a:gs>
              <a:gs pos="59000">
                <a:schemeClr val="bg1"/>
              </a:gs>
            </a:gsLst>
            <a:lin ang="3600000" scaled="0"/>
          </a:gradFill>
        </p:spPr>
        <p:txBody>
          <a:bodyPr lIns="72000" rIns="180000" bIns="180000" anchor="b"/>
          <a:lstStyle>
            <a:lvl1pPr algn="r">
              <a:lnSpc>
                <a:spcPts val="4700"/>
              </a:lnSpc>
              <a:defRPr sz="4000" b="1">
                <a:solidFill>
                  <a:srgbClr val="FCB040"/>
                </a:solidFill>
              </a:defRPr>
            </a:lvl1pPr>
          </a:lstStyle>
          <a:p>
            <a:r>
              <a:rPr lang="en-US" noProof="0"/>
              <a:t>Click to edit presentation title</a:t>
            </a:r>
          </a:p>
        </p:txBody>
      </p:sp>
      <p:sp>
        <p:nvSpPr>
          <p:cNvPr id="14" name="Text Placeholder 3">
            <a:extLst>
              <a:ext uri="{FF2B5EF4-FFF2-40B4-BE49-F238E27FC236}">
                <a16:creationId xmlns:a16="http://schemas.microsoft.com/office/drawing/2014/main" id="{8A083984-DDF1-4D26-BB0A-9EE8430AB214}"/>
              </a:ext>
            </a:extLst>
          </p:cNvPr>
          <p:cNvSpPr>
            <a:spLocks noGrp="1"/>
          </p:cNvSpPr>
          <p:nvPr>
            <p:ph type="body" sz="half" idx="2"/>
          </p:nvPr>
        </p:nvSpPr>
        <p:spPr>
          <a:xfrm>
            <a:off x="355601" y="4889910"/>
            <a:ext cx="4840085" cy="816077"/>
          </a:xfrm>
          <a:solidFill>
            <a:schemeClr val="bg1">
              <a:alpha val="80000"/>
            </a:schemeClr>
          </a:solidFill>
          <a:ln w="3175">
            <a:gradFill>
              <a:gsLst>
                <a:gs pos="0">
                  <a:schemeClr val="bg1">
                    <a:lumMod val="95000"/>
                  </a:schemeClr>
                </a:gs>
                <a:gs pos="100000">
                  <a:schemeClr val="accent1"/>
                </a:gs>
              </a:gsLst>
              <a:lin ang="0" scaled="0"/>
            </a:gradFill>
          </a:ln>
        </p:spPr>
        <p:txBody>
          <a:bodyPr vert="horz" lIns="0" tIns="144000" rIns="180000" bIns="0" rtlCol="0">
            <a:noAutofit/>
          </a:bodyPr>
          <a:lstStyle>
            <a:lvl1pPr marL="0" indent="0" algn="r">
              <a:buNone/>
              <a:defRPr lang="en-US">
                <a:solidFill>
                  <a:schemeClr val="tx1">
                    <a:lumMod val="65000"/>
                    <a:lumOff val="35000"/>
                  </a:schemeClr>
                </a:solidFill>
              </a:defRPr>
            </a:lvl1pPr>
          </a:lstStyle>
          <a:p>
            <a:pPr marL="266700" lvl="0" indent="-266700" algn="r"/>
            <a:r>
              <a:rPr lang="en-US" noProof="0"/>
              <a:t>Click to edit Master text styles</a:t>
            </a:r>
          </a:p>
        </p:txBody>
      </p:sp>
      <p:sp>
        <p:nvSpPr>
          <p:cNvPr id="15" name="Content Placeholder 2">
            <a:extLst>
              <a:ext uri="{FF2B5EF4-FFF2-40B4-BE49-F238E27FC236}">
                <a16:creationId xmlns:a16="http://schemas.microsoft.com/office/drawing/2014/main" id="{305EC740-58FD-4D74-B7D7-DA487FC5EC30}"/>
              </a:ext>
            </a:extLst>
          </p:cNvPr>
          <p:cNvSpPr>
            <a:spLocks noGrp="1"/>
          </p:cNvSpPr>
          <p:nvPr>
            <p:ph idx="1"/>
          </p:nvPr>
        </p:nvSpPr>
        <p:spPr>
          <a:xfrm>
            <a:off x="6096000" y="987425"/>
            <a:ext cx="5472000" cy="4718562"/>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2041204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lvl1pPr>
              <a:defRPr/>
            </a:lvl1pPr>
          </a:lstStyle>
          <a:p>
            <a:r>
              <a:rPr lang="en-US"/>
              <a:t>INFORMATIONAL PURPOSES ONLY | NOT INVESTMENT ADVICE</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a:xfrm>
            <a:off x="11749425" y="152949"/>
            <a:ext cx="292304" cy="279051"/>
          </a:xfrm>
          <a:prstGeom prst="rect">
            <a:avLst/>
          </a:prstGeom>
        </p:spPr>
        <p:txBody>
          <a:bodyPr/>
          <a:lstStyle/>
          <a:p>
            <a:fld id="{19B51A1E-902D-48AF-9020-955120F399B6}" type="slidenum">
              <a:rPr lang="en-US" noProof="0" smtClean="0"/>
              <a:pPr/>
              <a:t>‹#›</a:t>
            </a:fld>
            <a:endParaRPr lang="en-US" noProof="0"/>
          </a:p>
        </p:txBody>
      </p:sp>
      <p:sp>
        <p:nvSpPr>
          <p:cNvPr id="8" name="Title 1">
            <a:extLst>
              <a:ext uri="{FF2B5EF4-FFF2-40B4-BE49-F238E27FC236}">
                <a16:creationId xmlns:a16="http://schemas.microsoft.com/office/drawing/2014/main" id="{F30A9B71-A789-4057-B729-15D78CF34E05}"/>
              </a:ext>
            </a:extLst>
          </p:cNvPr>
          <p:cNvSpPr>
            <a:spLocks noGrp="1"/>
          </p:cNvSpPr>
          <p:nvPr>
            <p:ph type="ctrTitle" hasCustomPrompt="1"/>
          </p:nvPr>
        </p:nvSpPr>
        <p:spPr>
          <a:xfrm>
            <a:off x="355601" y="3263898"/>
            <a:ext cx="4840085" cy="1626013"/>
          </a:xfrm>
          <a:gradFill>
            <a:gsLst>
              <a:gs pos="31860">
                <a:schemeClr val="bg1">
                  <a:alpha val="90000"/>
                </a:schemeClr>
              </a:gs>
              <a:gs pos="0">
                <a:schemeClr val="accent1">
                  <a:lumMod val="20000"/>
                  <a:lumOff val="80000"/>
                  <a:alpha val="50000"/>
                </a:schemeClr>
              </a:gs>
              <a:gs pos="59000">
                <a:schemeClr val="bg1"/>
              </a:gs>
            </a:gsLst>
            <a:lin ang="3600000" scaled="0"/>
          </a:gradFill>
        </p:spPr>
        <p:txBody>
          <a:bodyPr lIns="72000" rIns="180000" bIns="180000" anchor="b"/>
          <a:lstStyle>
            <a:lvl1pPr algn="r">
              <a:lnSpc>
                <a:spcPts val="4700"/>
              </a:lnSpc>
              <a:defRPr sz="4000" b="1">
                <a:solidFill>
                  <a:srgbClr val="FCB040"/>
                </a:solidFill>
              </a:defRPr>
            </a:lvl1pPr>
          </a:lstStyle>
          <a:p>
            <a:r>
              <a:rPr lang="en-US" noProof="0"/>
              <a:t>Click to edit presentation title</a:t>
            </a:r>
          </a:p>
        </p:txBody>
      </p:sp>
      <p:sp>
        <p:nvSpPr>
          <p:cNvPr id="14" name="Text Placeholder 3">
            <a:extLst>
              <a:ext uri="{FF2B5EF4-FFF2-40B4-BE49-F238E27FC236}">
                <a16:creationId xmlns:a16="http://schemas.microsoft.com/office/drawing/2014/main" id="{8A083984-DDF1-4D26-BB0A-9EE8430AB214}"/>
              </a:ext>
            </a:extLst>
          </p:cNvPr>
          <p:cNvSpPr>
            <a:spLocks noGrp="1"/>
          </p:cNvSpPr>
          <p:nvPr>
            <p:ph type="body" sz="half" idx="2"/>
          </p:nvPr>
        </p:nvSpPr>
        <p:spPr>
          <a:xfrm>
            <a:off x="355601" y="4889910"/>
            <a:ext cx="4840085" cy="816077"/>
          </a:xfrm>
          <a:solidFill>
            <a:schemeClr val="bg1">
              <a:alpha val="80000"/>
            </a:schemeClr>
          </a:solidFill>
          <a:ln w="3175">
            <a:gradFill>
              <a:gsLst>
                <a:gs pos="0">
                  <a:schemeClr val="bg1">
                    <a:lumMod val="95000"/>
                  </a:schemeClr>
                </a:gs>
                <a:gs pos="100000">
                  <a:schemeClr val="accent1"/>
                </a:gs>
              </a:gsLst>
              <a:lin ang="0" scaled="0"/>
            </a:gradFill>
          </a:ln>
        </p:spPr>
        <p:txBody>
          <a:bodyPr vert="horz" lIns="0" tIns="144000" rIns="180000" bIns="0" rtlCol="0">
            <a:noAutofit/>
          </a:bodyPr>
          <a:lstStyle>
            <a:lvl1pPr marL="0" indent="0" algn="r">
              <a:buNone/>
              <a:defRPr lang="en-US">
                <a:solidFill>
                  <a:srgbClr val="525455"/>
                </a:solidFill>
              </a:defRPr>
            </a:lvl1pPr>
          </a:lstStyle>
          <a:p>
            <a:pPr marL="266700" lvl="0" indent="-266700" algn="r"/>
            <a:r>
              <a:rPr lang="en-US" noProof="0"/>
              <a:t>Click to edit Master text styles</a:t>
            </a:r>
          </a:p>
        </p:txBody>
      </p:sp>
      <p:sp>
        <p:nvSpPr>
          <p:cNvPr id="7" name="Picture Placeholder 2">
            <a:extLst>
              <a:ext uri="{FF2B5EF4-FFF2-40B4-BE49-F238E27FC236}">
                <a16:creationId xmlns:a16="http://schemas.microsoft.com/office/drawing/2014/main" id="{E28466D9-7530-474E-BC12-1642958B7245}"/>
              </a:ext>
            </a:extLst>
          </p:cNvPr>
          <p:cNvSpPr>
            <a:spLocks noGrp="1"/>
          </p:cNvSpPr>
          <p:nvPr>
            <p:ph type="pic" idx="1"/>
          </p:nvPr>
        </p:nvSpPr>
        <p:spPr>
          <a:xfrm>
            <a:off x="6095999" y="987425"/>
            <a:ext cx="5471999" cy="471856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068626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lvl1pPr>
              <a:defRPr/>
            </a:lvl1pPr>
          </a:lstStyle>
          <a:p>
            <a:r>
              <a:rPr lang="en-US"/>
              <a:t>INFORMATIONAL PURPOSES ONLY | NOT INVESTMENT ADVICE</a:t>
            </a:r>
          </a:p>
        </p:txBody>
      </p:sp>
      <p:sp>
        <p:nvSpPr>
          <p:cNvPr id="4" name="Slide Number Placeholder 3">
            <a:extLst>
              <a:ext uri="{FF2B5EF4-FFF2-40B4-BE49-F238E27FC236}">
                <a16:creationId xmlns:a16="http://schemas.microsoft.com/office/drawing/2014/main" id="{6387D291-05F0-4DD7-A728-945B6C9F2382}"/>
              </a:ext>
            </a:extLst>
          </p:cNvPr>
          <p:cNvSpPr>
            <a:spLocks noGrp="1"/>
          </p:cNvSpPr>
          <p:nvPr>
            <p:ph type="sldNum" sz="quarter" idx="33"/>
          </p:nvPr>
        </p:nvSpPr>
        <p:spPr>
          <a:xfrm>
            <a:off x="11749425" y="152949"/>
            <a:ext cx="292304" cy="279051"/>
          </a:xfrm>
          <a:prstGeom prst="rect">
            <a:avLst/>
          </a:prstGeom>
        </p:spPr>
        <p:txBody>
          <a:bodyPr/>
          <a:lstStyle/>
          <a:p>
            <a:fld id="{19B51A1E-902D-48AF-9020-955120F399B6}" type="slidenum">
              <a:rPr lang="en-US" noProof="0" smtClean="0"/>
              <a:pPr/>
              <a:t>‹#›</a:t>
            </a:fld>
            <a:endParaRPr lang="en-US" noProof="0"/>
          </a:p>
        </p:txBody>
      </p:sp>
      <p:sp>
        <p:nvSpPr>
          <p:cNvPr id="6" name="Title 5">
            <a:extLst>
              <a:ext uri="{FF2B5EF4-FFF2-40B4-BE49-F238E27FC236}">
                <a16:creationId xmlns:a16="http://schemas.microsoft.com/office/drawing/2014/main" id="{61A6105F-5309-4A56-AAF2-8D4A0477F00A}"/>
              </a:ext>
            </a:extLst>
          </p:cNvPr>
          <p:cNvSpPr>
            <a:spLocks noGrp="1"/>
          </p:cNvSpPr>
          <p:nvPr>
            <p:ph type="title" hasCustomPrompt="1"/>
          </p:nvPr>
        </p:nvSpPr>
        <p:spPr/>
        <p:txBody>
          <a:bodyPr/>
          <a:lstStyle>
            <a:lvl1pPr>
              <a:defRPr/>
            </a:lvl1pPr>
          </a:lstStyle>
          <a:p>
            <a:r>
              <a:rPr lang="en-US" noProof="0"/>
              <a:t>Disclaimer</a:t>
            </a:r>
          </a:p>
        </p:txBody>
      </p:sp>
      <p:sp>
        <p:nvSpPr>
          <p:cNvPr id="2" name="Rectangle 1">
            <a:extLst>
              <a:ext uri="{FF2B5EF4-FFF2-40B4-BE49-F238E27FC236}">
                <a16:creationId xmlns:a16="http://schemas.microsoft.com/office/drawing/2014/main" id="{2394387D-DBAE-4BB0-BBA9-63E4750CA3F9}"/>
              </a:ext>
            </a:extLst>
          </p:cNvPr>
          <p:cNvSpPr/>
          <p:nvPr userDrawn="1"/>
        </p:nvSpPr>
        <p:spPr>
          <a:xfrm>
            <a:off x="137688" y="1120676"/>
            <a:ext cx="11904000" cy="4616648"/>
          </a:xfrm>
          <a:prstGeom prst="rect">
            <a:avLst/>
          </a:prstGeom>
        </p:spPr>
        <p:txBody>
          <a:bodyPr wrap="square">
            <a:spAutoFit/>
          </a:bodyPr>
          <a:lstStyle/>
          <a:p>
            <a:r>
              <a:rPr lang="en-US" sz="1400">
                <a:solidFill>
                  <a:schemeClr val="tx1">
                    <a:lumMod val="65000"/>
                    <a:lumOff val="35000"/>
                  </a:schemeClr>
                </a:solidFill>
                <a:latin typeface="+mj-lt"/>
              </a:rPr>
              <a:t>This presentation is for INFORMATIONAL PURPOSES ONLY.  The comments and slides ARE NOT investment recommendations. They can NEVER be considered as trading calls or advices. If you decide to use the information offered here for your real trading it is at your own risk.  CFA® and Chartered Financial Analyst® are registered trademarks owned by CFA Institute</a:t>
            </a:r>
          </a:p>
          <a:p>
            <a:r>
              <a:rPr lang="en-US" sz="1400">
                <a:solidFill>
                  <a:schemeClr val="tx1">
                    <a:lumMod val="65000"/>
                    <a:lumOff val="35000"/>
                  </a:schemeClr>
                </a:solidFill>
                <a:latin typeface="+mj-lt"/>
              </a:rPr>
              <a:t>​</a:t>
            </a:r>
          </a:p>
          <a:p>
            <a:r>
              <a:rPr lang="en-US" sz="1400">
                <a:solidFill>
                  <a:schemeClr val="tx1">
                    <a:lumMod val="65000"/>
                    <a:lumOff val="35000"/>
                  </a:schemeClr>
                </a:solidFill>
                <a:latin typeface="+mj-lt"/>
              </a:rPr>
              <a:t>Investing in the stock or bond markets involves risk and may not be suitable for all investors. Before making any investment decisions you should carefully consider your investment objectives, level of experience and risk appetite. The possibility exists you could sustain a loss of some or all of your initial investment and therefore you should not invest money you cannot afford to lose. You should be aware of all the risks associated with your investments and seek advice from an independent financial advisor if you have any doubts. All investments involve risk including those managed by Strategic Equity Management.</a:t>
            </a:r>
          </a:p>
          <a:p>
            <a:r>
              <a:rPr lang="en-US" sz="1400">
                <a:solidFill>
                  <a:schemeClr val="tx1">
                    <a:lumMod val="65000"/>
                    <a:lumOff val="35000"/>
                  </a:schemeClr>
                </a:solidFill>
                <a:latin typeface="+mj-lt"/>
              </a:rPr>
              <a:t>​</a:t>
            </a:r>
          </a:p>
          <a:p>
            <a:r>
              <a:rPr lang="en-US" sz="1400">
                <a:solidFill>
                  <a:schemeClr val="tx1">
                    <a:lumMod val="65000"/>
                    <a:lumOff val="35000"/>
                  </a:schemeClr>
                </a:solidFill>
                <a:latin typeface="+mj-lt"/>
              </a:rPr>
              <a:t>Opinions expressed are those of the individual speakers and do not necessarily represent the opinion of Strategic Equity Management, SEM Wealth, or any other related entity including the host of the presentation. Any opinions, news, research, analysis, prices or other information contained in this presentation, by Strategic Equity Management, its employees, partners or contributors, is provided as general market commentary and does not constitute investment advice. Strategic Equity Management (SEM) will not accept liability for any loss or damage, including without limitation to, any loss of profit, which may arise directly or indirectly from use of or reliance on such information.</a:t>
            </a:r>
          </a:p>
          <a:p>
            <a:r>
              <a:rPr lang="en-US" sz="1400">
                <a:solidFill>
                  <a:schemeClr val="tx1">
                    <a:lumMod val="65000"/>
                    <a:lumOff val="35000"/>
                  </a:schemeClr>
                </a:solidFill>
                <a:latin typeface="+mj-lt"/>
              </a:rPr>
              <a:t> </a:t>
            </a:r>
          </a:p>
          <a:p>
            <a:r>
              <a:rPr lang="en-US" sz="1400">
                <a:solidFill>
                  <a:schemeClr val="tx1">
                    <a:lumMod val="65000"/>
                    <a:lumOff val="35000"/>
                  </a:schemeClr>
                </a:solidFill>
                <a:latin typeface="+mj-lt"/>
              </a:rPr>
              <a:t>Past performance is NOT indicative of future results. There is no representation made as to the future results of SEM’s programs or if they will be profitable.</a:t>
            </a:r>
          </a:p>
          <a:p>
            <a:r>
              <a:rPr lang="en-US" sz="1400">
                <a:solidFill>
                  <a:schemeClr val="tx1">
                    <a:lumMod val="65000"/>
                    <a:lumOff val="35000"/>
                  </a:schemeClr>
                </a:solidFill>
                <a:latin typeface="+mj-lt"/>
              </a:rPr>
              <a:t>​</a:t>
            </a:r>
          </a:p>
          <a:p>
            <a:r>
              <a:rPr lang="en-US" sz="1400">
                <a:solidFill>
                  <a:schemeClr val="tx1">
                    <a:lumMod val="65000"/>
                    <a:lumOff val="35000"/>
                  </a:schemeClr>
                </a:solidFill>
                <a:latin typeface="+mj-lt"/>
              </a:rPr>
              <a:t>For additional information on the presenter and Strategic Equity Management, please see our DISCLOSURE DOCUMENT (ADV Part II) available at </a:t>
            </a:r>
            <a:r>
              <a:rPr lang="en-US" sz="1400" b="1" u="sng">
                <a:solidFill>
                  <a:schemeClr val="tx1">
                    <a:lumMod val="65000"/>
                    <a:lumOff val="35000"/>
                  </a:schemeClr>
                </a:solidFill>
                <a:latin typeface="+mj-lt"/>
              </a:rPr>
              <a:t>SEMWealth.com</a:t>
            </a:r>
            <a:r>
              <a:rPr lang="en-US" sz="1400">
                <a:solidFill>
                  <a:schemeClr val="tx1">
                    <a:lumMod val="65000"/>
                    <a:lumOff val="35000"/>
                  </a:schemeClr>
                </a:solidFill>
                <a:latin typeface="+mj-lt"/>
              </a:rPr>
              <a:t>.</a:t>
            </a:r>
          </a:p>
        </p:txBody>
      </p:sp>
    </p:spTree>
    <p:extLst>
      <p:ext uri="{BB962C8B-B14F-4D97-AF65-F5344CB8AC3E}">
        <p14:creationId xmlns:p14="http://schemas.microsoft.com/office/powerpoint/2010/main" val="17920844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lvl1pPr>
              <a:defRPr/>
            </a:lvl1pPr>
          </a:lstStyle>
          <a:p>
            <a:r>
              <a:rPr lang="en-US"/>
              <a:t>INFORMATIONAL PURPOSES ONLY | NOT INVESTMENT ADVICE</a:t>
            </a:r>
          </a:p>
        </p:txBody>
      </p:sp>
      <p:sp>
        <p:nvSpPr>
          <p:cNvPr id="4" name="Slide Number Placeholder 3">
            <a:extLst>
              <a:ext uri="{FF2B5EF4-FFF2-40B4-BE49-F238E27FC236}">
                <a16:creationId xmlns:a16="http://schemas.microsoft.com/office/drawing/2014/main" id="{6387D291-05F0-4DD7-A728-945B6C9F2382}"/>
              </a:ext>
            </a:extLst>
          </p:cNvPr>
          <p:cNvSpPr>
            <a:spLocks noGrp="1"/>
          </p:cNvSpPr>
          <p:nvPr>
            <p:ph type="sldNum" sz="quarter" idx="33"/>
          </p:nvPr>
        </p:nvSpPr>
        <p:spPr>
          <a:xfrm>
            <a:off x="11749425" y="152949"/>
            <a:ext cx="292304" cy="279051"/>
          </a:xfrm>
          <a:prstGeom prst="rect">
            <a:avLst/>
          </a:prstGeom>
        </p:spPr>
        <p:txBody>
          <a:bodyPr/>
          <a:lstStyle/>
          <a:p>
            <a:fld id="{19B51A1E-902D-48AF-9020-955120F399B6}" type="slidenum">
              <a:rPr lang="en-US" noProof="0" smtClean="0"/>
              <a:pPr/>
              <a:t>‹#›</a:t>
            </a:fld>
            <a:endParaRPr lang="en-US" noProof="0"/>
          </a:p>
        </p:txBody>
      </p:sp>
      <p:sp>
        <p:nvSpPr>
          <p:cNvPr id="6" name="Title 5">
            <a:extLst>
              <a:ext uri="{FF2B5EF4-FFF2-40B4-BE49-F238E27FC236}">
                <a16:creationId xmlns:a16="http://schemas.microsoft.com/office/drawing/2014/main" id="{61A6105F-5309-4A56-AAF2-8D4A0477F00A}"/>
              </a:ext>
            </a:extLst>
          </p:cNvPr>
          <p:cNvSpPr>
            <a:spLocks noGrp="1"/>
          </p:cNvSpPr>
          <p:nvPr>
            <p:ph type="title"/>
          </p:nvPr>
        </p:nvSpPr>
        <p:spPr/>
        <p:txBody>
          <a:bodyPr/>
          <a:lstStyle/>
          <a:p>
            <a:r>
              <a:rPr lang="en-US" noProof="0"/>
              <a:t>Click to edit Master title style</a:t>
            </a:r>
          </a:p>
        </p:txBody>
      </p:sp>
      <p:sp>
        <p:nvSpPr>
          <p:cNvPr id="5" name="Text Placeholder 4">
            <a:extLst>
              <a:ext uri="{FF2B5EF4-FFF2-40B4-BE49-F238E27FC236}">
                <a16:creationId xmlns:a16="http://schemas.microsoft.com/office/drawing/2014/main" id="{55F7A73E-4A54-4742-8586-DD6DAA3BC61C}"/>
              </a:ext>
            </a:extLst>
          </p:cNvPr>
          <p:cNvSpPr>
            <a:spLocks noGrp="1"/>
          </p:cNvSpPr>
          <p:nvPr>
            <p:ph type="body" sz="quarter" idx="34"/>
          </p:nvPr>
        </p:nvSpPr>
        <p:spPr>
          <a:xfrm>
            <a:off x="1313656" y="1955257"/>
            <a:ext cx="9564688" cy="2947486"/>
          </a:xfrm>
        </p:spPr>
        <p:txBody>
          <a:bodyPr anchor="ctr"/>
          <a:lstStyle>
            <a:lvl1pPr marL="0" indent="0" algn="ctr">
              <a:buNone/>
              <a:defRPr sz="6000"/>
            </a:lvl1pPr>
            <a:lvl2pPr marL="266700" indent="0">
              <a:buNone/>
              <a:defRPr/>
            </a:lvl2pPr>
          </a:lstStyle>
          <a:p>
            <a:pPr lvl="0"/>
            <a:r>
              <a:rPr lang="en-US" noProof="0"/>
              <a:t>Click to edit Master text styles</a:t>
            </a:r>
          </a:p>
        </p:txBody>
      </p:sp>
    </p:spTree>
    <p:extLst>
      <p:ext uri="{BB962C8B-B14F-4D97-AF65-F5344CB8AC3E}">
        <p14:creationId xmlns:p14="http://schemas.microsoft.com/office/powerpoint/2010/main" val="33588504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lvl1pPr>
              <a:defRPr/>
            </a:lvl1pPr>
          </a:lstStyle>
          <a:p>
            <a:r>
              <a:rPr lang="en-US"/>
              <a:t>INFORMATIONAL PURPOSES ONLY | NOT INVESTMENT ADVICE</a:t>
            </a:r>
          </a:p>
        </p:txBody>
      </p:sp>
      <p:sp>
        <p:nvSpPr>
          <p:cNvPr id="4" name="Slide Number Placeholder 3">
            <a:extLst>
              <a:ext uri="{FF2B5EF4-FFF2-40B4-BE49-F238E27FC236}">
                <a16:creationId xmlns:a16="http://schemas.microsoft.com/office/drawing/2014/main" id="{6387D291-05F0-4DD7-A728-945B6C9F2382}"/>
              </a:ext>
            </a:extLst>
          </p:cNvPr>
          <p:cNvSpPr>
            <a:spLocks noGrp="1"/>
          </p:cNvSpPr>
          <p:nvPr>
            <p:ph type="sldNum" sz="quarter" idx="33"/>
          </p:nvPr>
        </p:nvSpPr>
        <p:spPr>
          <a:xfrm>
            <a:off x="11749425" y="152949"/>
            <a:ext cx="292304" cy="279051"/>
          </a:xfrm>
          <a:prstGeom prst="rect">
            <a:avLst/>
          </a:prstGeom>
        </p:spPr>
        <p:txBody>
          <a:bodyPr/>
          <a:lstStyle/>
          <a:p>
            <a:fld id="{19B51A1E-902D-48AF-9020-955120F399B6}" type="slidenum">
              <a:rPr lang="en-US" noProof="0" smtClean="0"/>
              <a:pPr/>
              <a:t>‹#›</a:t>
            </a:fld>
            <a:endParaRPr lang="en-US" noProof="0"/>
          </a:p>
        </p:txBody>
      </p:sp>
      <p:sp>
        <p:nvSpPr>
          <p:cNvPr id="6" name="Title 5">
            <a:extLst>
              <a:ext uri="{FF2B5EF4-FFF2-40B4-BE49-F238E27FC236}">
                <a16:creationId xmlns:a16="http://schemas.microsoft.com/office/drawing/2014/main" id="{61A6105F-5309-4A56-AAF2-8D4A0477F00A}"/>
              </a:ext>
            </a:extLst>
          </p:cNvPr>
          <p:cNvSpPr>
            <a:spLocks noGrp="1"/>
          </p:cNvSpPr>
          <p:nvPr>
            <p:ph type="title"/>
          </p:nvPr>
        </p:nvSpPr>
        <p:spPr/>
        <p:txBody>
          <a:bodyPr/>
          <a:lstStyle/>
          <a:p>
            <a:r>
              <a:rPr lang="en-US" noProof="0"/>
              <a:t>Click to edit Master title style</a:t>
            </a:r>
          </a:p>
        </p:txBody>
      </p:sp>
      <p:sp>
        <p:nvSpPr>
          <p:cNvPr id="8" name="Picture Placeholder 5">
            <a:extLst>
              <a:ext uri="{FF2B5EF4-FFF2-40B4-BE49-F238E27FC236}">
                <a16:creationId xmlns:a16="http://schemas.microsoft.com/office/drawing/2014/main" id="{B923174B-0F01-4C37-B3F4-40B7CD3F03B3}"/>
              </a:ext>
            </a:extLst>
          </p:cNvPr>
          <p:cNvSpPr>
            <a:spLocks noGrp="1"/>
          </p:cNvSpPr>
          <p:nvPr>
            <p:ph type="pic" sz="quarter" idx="34"/>
          </p:nvPr>
        </p:nvSpPr>
        <p:spPr>
          <a:xfrm>
            <a:off x="432000" y="1049730"/>
            <a:ext cx="5181600" cy="2590800"/>
          </a:xfrm>
        </p:spPr>
        <p:txBody>
          <a:bodyPr/>
          <a:lstStyle/>
          <a:p>
            <a:endParaRPr lang="en-US"/>
          </a:p>
        </p:txBody>
      </p:sp>
      <p:sp>
        <p:nvSpPr>
          <p:cNvPr id="9" name="Picture Placeholder 5">
            <a:extLst>
              <a:ext uri="{FF2B5EF4-FFF2-40B4-BE49-F238E27FC236}">
                <a16:creationId xmlns:a16="http://schemas.microsoft.com/office/drawing/2014/main" id="{3E8086C0-B450-4CB6-A153-39E4D7BD4C01}"/>
              </a:ext>
            </a:extLst>
          </p:cNvPr>
          <p:cNvSpPr>
            <a:spLocks noGrp="1"/>
          </p:cNvSpPr>
          <p:nvPr>
            <p:ph type="pic" sz="quarter" idx="13"/>
          </p:nvPr>
        </p:nvSpPr>
        <p:spPr>
          <a:xfrm>
            <a:off x="5752032" y="1049730"/>
            <a:ext cx="5181600" cy="2590800"/>
          </a:xfrm>
        </p:spPr>
        <p:txBody>
          <a:bodyPr/>
          <a:lstStyle/>
          <a:p>
            <a:endParaRPr lang="en-US"/>
          </a:p>
        </p:txBody>
      </p:sp>
      <p:sp>
        <p:nvSpPr>
          <p:cNvPr id="10" name="Picture Placeholder 5">
            <a:extLst>
              <a:ext uri="{FF2B5EF4-FFF2-40B4-BE49-F238E27FC236}">
                <a16:creationId xmlns:a16="http://schemas.microsoft.com/office/drawing/2014/main" id="{74881FBA-BB8C-450C-A521-15B8C9F6DFFA}"/>
              </a:ext>
            </a:extLst>
          </p:cNvPr>
          <p:cNvSpPr>
            <a:spLocks noGrp="1"/>
          </p:cNvSpPr>
          <p:nvPr>
            <p:ph type="pic" sz="quarter" idx="14"/>
          </p:nvPr>
        </p:nvSpPr>
        <p:spPr>
          <a:xfrm>
            <a:off x="5752032" y="3707646"/>
            <a:ext cx="5181600" cy="2590800"/>
          </a:xfrm>
        </p:spPr>
        <p:txBody>
          <a:bodyPr/>
          <a:lstStyle/>
          <a:p>
            <a:endParaRPr lang="en-US"/>
          </a:p>
        </p:txBody>
      </p:sp>
      <p:sp>
        <p:nvSpPr>
          <p:cNvPr id="11" name="Picture Placeholder 5">
            <a:extLst>
              <a:ext uri="{FF2B5EF4-FFF2-40B4-BE49-F238E27FC236}">
                <a16:creationId xmlns:a16="http://schemas.microsoft.com/office/drawing/2014/main" id="{2B81913B-4072-40C8-A088-A0BC18BBCE25}"/>
              </a:ext>
            </a:extLst>
          </p:cNvPr>
          <p:cNvSpPr>
            <a:spLocks noGrp="1"/>
          </p:cNvSpPr>
          <p:nvPr>
            <p:ph type="pic" sz="quarter" idx="15"/>
          </p:nvPr>
        </p:nvSpPr>
        <p:spPr>
          <a:xfrm>
            <a:off x="432000" y="3731599"/>
            <a:ext cx="5181600" cy="2590800"/>
          </a:xfrm>
        </p:spPr>
        <p:txBody>
          <a:bodyPr/>
          <a:lstStyle/>
          <a:p>
            <a:endParaRPr lang="en-US"/>
          </a:p>
        </p:txBody>
      </p:sp>
    </p:spTree>
    <p:extLst>
      <p:ext uri="{BB962C8B-B14F-4D97-AF65-F5344CB8AC3E}">
        <p14:creationId xmlns:p14="http://schemas.microsoft.com/office/powerpoint/2010/main" val="27977473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lvl1pPr>
              <a:defRPr/>
            </a:lvl1pPr>
          </a:lstStyle>
          <a:p>
            <a:r>
              <a:rPr lang="en-US"/>
              <a:t>INFORMATIONAL PURPOSES ONLY | NOT INVESTMENT ADVICE</a:t>
            </a:r>
          </a:p>
        </p:txBody>
      </p:sp>
      <p:sp>
        <p:nvSpPr>
          <p:cNvPr id="3" name="Slide Number Placeholder 2">
            <a:extLst>
              <a:ext uri="{FF2B5EF4-FFF2-40B4-BE49-F238E27FC236}">
                <a16:creationId xmlns:a16="http://schemas.microsoft.com/office/drawing/2014/main" id="{BDA9BE28-009E-4D88-9951-81B453F75A4E}"/>
              </a:ext>
            </a:extLst>
          </p:cNvPr>
          <p:cNvSpPr>
            <a:spLocks noGrp="1"/>
          </p:cNvSpPr>
          <p:nvPr>
            <p:ph type="sldNum" sz="quarter" idx="13"/>
          </p:nvPr>
        </p:nvSpPr>
        <p:spPr>
          <a:xfrm>
            <a:off x="11749425" y="152949"/>
            <a:ext cx="292304" cy="279051"/>
          </a:xfrm>
          <a:prstGeom prst="rect">
            <a:avLst/>
          </a:prstGeom>
          <a:solidFill>
            <a:schemeClr val="bg1"/>
          </a:solidFill>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3026656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F6102AF-14A9-A554-30A6-7F26BA43FC52}"/>
              </a:ext>
            </a:extLst>
          </p:cNvPr>
          <p:cNvSpPr>
            <a:spLocks noGrp="1"/>
          </p:cNvSpPr>
          <p:nvPr>
            <p:ph type="ftr" sz="quarter" idx="10"/>
          </p:nvPr>
        </p:nvSpPr>
        <p:spPr/>
        <p:txBody>
          <a:bodyPr/>
          <a:lstStyle/>
          <a:p>
            <a:r>
              <a:rPr lang="en-US"/>
              <a:t>INFORMATIONAL PURPOSES ONLY | NOT INVESTMENT ADVICE</a:t>
            </a:r>
          </a:p>
        </p:txBody>
      </p:sp>
      <p:sp>
        <p:nvSpPr>
          <p:cNvPr id="4" name="Slide Number Placeholder 3">
            <a:extLst>
              <a:ext uri="{FF2B5EF4-FFF2-40B4-BE49-F238E27FC236}">
                <a16:creationId xmlns:a16="http://schemas.microsoft.com/office/drawing/2014/main" id="{12F87916-0D7E-CAAF-0F67-FC08BF3BC219}"/>
              </a:ext>
            </a:extLst>
          </p:cNvPr>
          <p:cNvSpPr>
            <a:spLocks noGrp="1"/>
          </p:cNvSpPr>
          <p:nvPr>
            <p:ph type="sldNum" sz="quarter" idx="11"/>
          </p:nvPr>
        </p:nvSpPr>
        <p:spPr/>
        <p:txBody>
          <a:bodyPr/>
          <a:lstStyle/>
          <a:p>
            <a:fld id="{A55FFE96-4E6C-4BBE-8F48-441A801B0787}" type="slidenum">
              <a:rPr lang="en-US" smtClean="0"/>
              <a:pPr/>
              <a:t>‹#›</a:t>
            </a:fld>
            <a:endParaRPr lang="en-US"/>
          </a:p>
        </p:txBody>
      </p:sp>
      <p:sp>
        <p:nvSpPr>
          <p:cNvPr id="5" name="Rectángulo: esquinas redondeadas 10">
            <a:extLst>
              <a:ext uri="{FF2B5EF4-FFF2-40B4-BE49-F238E27FC236}">
                <a16:creationId xmlns:a16="http://schemas.microsoft.com/office/drawing/2014/main" id="{A691B707-6BB4-545E-8817-BC879AF0F996}"/>
              </a:ext>
            </a:extLst>
          </p:cNvPr>
          <p:cNvSpPr/>
          <p:nvPr userDrawn="1"/>
        </p:nvSpPr>
        <p:spPr>
          <a:xfrm>
            <a:off x="733425" y="521208"/>
            <a:ext cx="5362575" cy="1155192"/>
          </a:xfrm>
          <a:prstGeom prst="roundRect">
            <a:avLst>
              <a:gd name="adj" fmla="val 5438"/>
            </a:avLst>
          </a:prstGeom>
          <a:solidFill>
            <a:srgbClr val="FBB03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Ins="0" bIns="0" rtlCol="0" anchor="ctr"/>
          <a:lstStyle/>
          <a:p>
            <a:pPr lvl="0"/>
            <a:endParaRPr lang="en-US" sz="4000">
              <a:solidFill>
                <a:prstClr val="white"/>
              </a:solidFill>
              <a:latin typeface="+mj-lt"/>
            </a:endParaRPr>
          </a:p>
        </p:txBody>
      </p:sp>
      <p:sp>
        <p:nvSpPr>
          <p:cNvPr id="6" name="Rectángulo: esquinas superiores redondeadas 11">
            <a:extLst>
              <a:ext uri="{FF2B5EF4-FFF2-40B4-BE49-F238E27FC236}">
                <a16:creationId xmlns:a16="http://schemas.microsoft.com/office/drawing/2014/main" id="{526A1D08-8D01-A556-7757-4C0F5C41AEB7}"/>
              </a:ext>
            </a:extLst>
          </p:cNvPr>
          <p:cNvSpPr/>
          <p:nvPr userDrawn="1"/>
        </p:nvSpPr>
        <p:spPr>
          <a:xfrm>
            <a:off x="5557838" y="1"/>
            <a:ext cx="1076325" cy="6619874"/>
          </a:xfrm>
          <a:prstGeom prst="round2SameRect">
            <a:avLst>
              <a:gd name="adj1" fmla="val 0"/>
              <a:gd name="adj2" fmla="val 1558"/>
            </a:avLst>
          </a:prstGeom>
          <a:solidFill>
            <a:srgbClr val="004785"/>
          </a:solidFill>
          <a:ln>
            <a:noFill/>
          </a:ln>
          <a:effectLst>
            <a:innerShdw blurRad="254000" dist="228600" dir="54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ángulo: esquinas redondeadas 12">
            <a:extLst>
              <a:ext uri="{FF2B5EF4-FFF2-40B4-BE49-F238E27FC236}">
                <a16:creationId xmlns:a16="http://schemas.microsoft.com/office/drawing/2014/main" id="{871E4D5C-687E-5710-58C0-06130C78D017}"/>
              </a:ext>
            </a:extLst>
          </p:cNvPr>
          <p:cNvSpPr/>
          <p:nvPr userDrawn="1"/>
        </p:nvSpPr>
        <p:spPr>
          <a:xfrm>
            <a:off x="6096000" y="2706624"/>
            <a:ext cx="5343525" cy="1017651"/>
          </a:xfrm>
          <a:prstGeom prst="roundRect">
            <a:avLst>
              <a:gd name="adj" fmla="val 4856"/>
            </a:avLst>
          </a:prstGeom>
          <a:solidFill>
            <a:srgbClr val="FBB0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274320" bIns="0" numCol="1" spcCol="0" rtlCol="0" fromWordArt="0" anchor="ctr" anchorCtr="0" forceAA="0" compatLnSpc="1">
            <a:prstTxWarp prst="textNoShape">
              <a:avLst/>
            </a:prstTxWarp>
            <a:noAutofit/>
          </a:bodyPr>
          <a:lstStyle/>
          <a:p>
            <a:pPr algn="r"/>
            <a:endParaRPr lang="en-US" sz="4000">
              <a:solidFill>
                <a:prstClr val="white"/>
              </a:solidFill>
              <a:latin typeface="+mj-lt"/>
            </a:endParaRPr>
          </a:p>
        </p:txBody>
      </p:sp>
      <p:sp>
        <p:nvSpPr>
          <p:cNvPr id="2" name="Title 1">
            <a:extLst>
              <a:ext uri="{FF2B5EF4-FFF2-40B4-BE49-F238E27FC236}">
                <a16:creationId xmlns:a16="http://schemas.microsoft.com/office/drawing/2014/main" id="{A799F241-D5C2-4217-1E9A-45DEBC95C832}"/>
              </a:ext>
            </a:extLst>
          </p:cNvPr>
          <p:cNvSpPr>
            <a:spLocks noGrp="1"/>
          </p:cNvSpPr>
          <p:nvPr>
            <p:ph type="title"/>
          </p:nvPr>
        </p:nvSpPr>
        <p:spPr>
          <a:xfrm>
            <a:off x="874872" y="436022"/>
            <a:ext cx="4541520" cy="1325563"/>
          </a:xfrm>
        </p:spPr>
        <p:txBody>
          <a:bodyPr>
            <a:normAutofit/>
          </a:bodyPr>
          <a:lstStyle>
            <a:lvl1pPr>
              <a:defRPr sz="3600">
                <a:solidFill>
                  <a:schemeClr val="bg1"/>
                </a:solidFill>
              </a:defRPr>
            </a:lvl1pPr>
          </a:lstStyle>
          <a:p>
            <a:r>
              <a:rPr lang="en-US"/>
              <a:t>Click to edit Master title style</a:t>
            </a:r>
          </a:p>
        </p:txBody>
      </p:sp>
      <p:sp>
        <p:nvSpPr>
          <p:cNvPr id="8" name="Title 1">
            <a:extLst>
              <a:ext uri="{FF2B5EF4-FFF2-40B4-BE49-F238E27FC236}">
                <a16:creationId xmlns:a16="http://schemas.microsoft.com/office/drawing/2014/main" id="{0B639BD2-BF46-7953-A296-7FBC2F9022A5}"/>
              </a:ext>
            </a:extLst>
          </p:cNvPr>
          <p:cNvSpPr txBox="1">
            <a:spLocks/>
          </p:cNvSpPr>
          <p:nvPr userDrawn="1"/>
        </p:nvSpPr>
        <p:spPr>
          <a:xfrm>
            <a:off x="6634163" y="2552667"/>
            <a:ext cx="45415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Segoe UI Semibold" panose="020B0702040204020203" pitchFamily="34" charset="0"/>
                <a:ea typeface="+mj-ea"/>
                <a:cs typeface="Segoe UI Semibold" panose="020B0702040204020203" pitchFamily="34" charset="0"/>
              </a:defRPr>
            </a:lvl1pPr>
          </a:lstStyle>
          <a:p>
            <a:r>
              <a:rPr lang="en-US">
                <a:effectLst>
                  <a:outerShdw blurRad="38100" dist="38100" dir="2700000" algn="tl">
                    <a:srgbClr val="000000">
                      <a:alpha val="43137"/>
                    </a:srgbClr>
                  </a:outerShdw>
                </a:effectLst>
              </a:rPr>
              <a:t>Click to edit Master title style</a:t>
            </a:r>
          </a:p>
        </p:txBody>
      </p:sp>
      <p:sp>
        <p:nvSpPr>
          <p:cNvPr id="10" name="Content Placeholder 9">
            <a:extLst>
              <a:ext uri="{FF2B5EF4-FFF2-40B4-BE49-F238E27FC236}">
                <a16:creationId xmlns:a16="http://schemas.microsoft.com/office/drawing/2014/main" id="{1EDA90C0-9411-29EF-43DB-EEDFE3B0CA77}"/>
              </a:ext>
            </a:extLst>
          </p:cNvPr>
          <p:cNvSpPr>
            <a:spLocks noGrp="1"/>
          </p:cNvSpPr>
          <p:nvPr>
            <p:ph sz="quarter" idx="12"/>
          </p:nvPr>
        </p:nvSpPr>
        <p:spPr>
          <a:xfrm>
            <a:off x="733267" y="1936051"/>
            <a:ext cx="4683125" cy="22120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a:extLst>
              <a:ext uri="{FF2B5EF4-FFF2-40B4-BE49-F238E27FC236}">
                <a16:creationId xmlns:a16="http://schemas.microsoft.com/office/drawing/2014/main" id="{356F0A4B-B101-4B84-BB4E-C6D508FA0E69}"/>
              </a:ext>
            </a:extLst>
          </p:cNvPr>
          <p:cNvSpPr>
            <a:spLocks noGrp="1"/>
          </p:cNvSpPr>
          <p:nvPr>
            <p:ph sz="quarter" idx="13"/>
          </p:nvPr>
        </p:nvSpPr>
        <p:spPr>
          <a:xfrm>
            <a:off x="733267" y="4347526"/>
            <a:ext cx="4683125" cy="22120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9">
            <a:extLst>
              <a:ext uri="{FF2B5EF4-FFF2-40B4-BE49-F238E27FC236}">
                <a16:creationId xmlns:a16="http://schemas.microsoft.com/office/drawing/2014/main" id="{CE076CB2-36A8-7F05-ADE7-AB5882212B51}"/>
              </a:ext>
            </a:extLst>
          </p:cNvPr>
          <p:cNvSpPr>
            <a:spLocks noGrp="1"/>
          </p:cNvSpPr>
          <p:nvPr>
            <p:ph sz="quarter" idx="14"/>
          </p:nvPr>
        </p:nvSpPr>
        <p:spPr>
          <a:xfrm>
            <a:off x="6893275" y="4032187"/>
            <a:ext cx="4683125" cy="25432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19308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ore Info (Last slide)">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a:xfrm>
            <a:off x="71999" y="6417472"/>
            <a:ext cx="4119095" cy="368666"/>
          </a:xfrm>
        </p:spPr>
        <p:txBody>
          <a:bodyPr/>
          <a:lstStyle>
            <a:lvl1pPr>
              <a:defRPr/>
            </a:lvl1pPr>
          </a:lstStyle>
          <a:p>
            <a:r>
              <a:rPr lang="en-US"/>
              <a:t>INFORMATIONAL PURPOSES ONLY | NOT INVESTMENT ADVICE</a:t>
            </a:r>
          </a:p>
        </p:txBody>
      </p:sp>
      <p:sp>
        <p:nvSpPr>
          <p:cNvPr id="3" name="Slide Number Placeholder 2">
            <a:extLst>
              <a:ext uri="{FF2B5EF4-FFF2-40B4-BE49-F238E27FC236}">
                <a16:creationId xmlns:a16="http://schemas.microsoft.com/office/drawing/2014/main" id="{BDA9BE28-009E-4D88-9951-81B453F75A4E}"/>
              </a:ext>
            </a:extLst>
          </p:cNvPr>
          <p:cNvSpPr>
            <a:spLocks noGrp="1"/>
          </p:cNvSpPr>
          <p:nvPr>
            <p:ph type="sldNum" sz="quarter" idx="13"/>
          </p:nvPr>
        </p:nvSpPr>
        <p:spPr>
          <a:xfrm>
            <a:off x="11749425" y="6417472"/>
            <a:ext cx="370962" cy="368666"/>
          </a:xfrm>
          <a:prstGeom prst="rect">
            <a:avLst/>
          </a:prstGeom>
          <a:solidFill>
            <a:schemeClr val="bg1"/>
          </a:solidFill>
        </p:spPr>
        <p:txBody>
          <a:bodyPr/>
          <a:lstStyle/>
          <a:p>
            <a:fld id="{19B51A1E-902D-48AF-9020-955120F399B6}" type="slidenum">
              <a:rPr lang="en-US" noProof="0" smtClean="0"/>
              <a:pPr/>
              <a:t>‹#›</a:t>
            </a:fld>
            <a:endParaRPr lang="en-US" noProof="0"/>
          </a:p>
        </p:txBody>
      </p:sp>
      <p:pic>
        <p:nvPicPr>
          <p:cNvPr id="4" name="Picture Placeholder 11" descr="Frosted drops on flat glass">
            <a:extLst>
              <a:ext uri="{FF2B5EF4-FFF2-40B4-BE49-F238E27FC236}">
                <a16:creationId xmlns:a16="http://schemas.microsoft.com/office/drawing/2014/main" id="{B927663D-9DA2-4C69-84CA-9EAADF09CBD1}"/>
              </a:ext>
            </a:extLst>
          </p:cNvPr>
          <p:cNvPicPr>
            <a:picLocks noChangeAspect="1"/>
          </p:cNvPicPr>
          <p:nvPr userDrawn="1"/>
        </p:nvPicPr>
        <p:blipFill>
          <a:blip r:embed="rId2"/>
          <a:stretch>
            <a:fillRect/>
          </a:stretch>
        </p:blipFill>
        <p:spPr>
          <a:xfrm>
            <a:off x="146180" y="144000"/>
            <a:ext cx="11913262" cy="6640634"/>
          </a:xfrm>
          <a:prstGeom prst="rect">
            <a:avLst/>
          </a:prstGeom>
        </p:spPr>
      </p:pic>
      <p:pic>
        <p:nvPicPr>
          <p:cNvPr id="5" name="Picture Placeholder 6">
            <a:extLst>
              <a:ext uri="{FF2B5EF4-FFF2-40B4-BE49-F238E27FC236}">
                <a16:creationId xmlns:a16="http://schemas.microsoft.com/office/drawing/2014/main" id="{BF879F0D-A927-4175-B66A-41B9783ADA61}"/>
              </a:ext>
            </a:extLst>
          </p:cNvPr>
          <p:cNvPicPr>
            <a:picLocks noChangeAspect="1"/>
          </p:cNvPicPr>
          <p:nvPr userDrawn="1"/>
        </p:nvPicPr>
        <p:blipFill rotWithShape="1">
          <a:blip r:embed="rId3">
            <a:alphaModFix amt="85000"/>
          </a:blip>
          <a:srcRect t="3503" b="20237"/>
          <a:stretch/>
        </p:blipFill>
        <p:spPr>
          <a:xfrm>
            <a:off x="143399" y="124681"/>
            <a:ext cx="11917627" cy="6660159"/>
          </a:xfrm>
          <a:prstGeom prst="rect">
            <a:avLst/>
          </a:prstGeom>
          <a:noFill/>
        </p:spPr>
      </p:pic>
      <p:sp>
        <p:nvSpPr>
          <p:cNvPr id="7" name="Rectangle 6">
            <a:extLst>
              <a:ext uri="{FF2B5EF4-FFF2-40B4-BE49-F238E27FC236}">
                <a16:creationId xmlns:a16="http://schemas.microsoft.com/office/drawing/2014/main" id="{C4EA84CD-149B-44B1-8226-79E98A182A50}"/>
              </a:ext>
            </a:extLst>
          </p:cNvPr>
          <p:cNvSpPr/>
          <p:nvPr userDrawn="1"/>
        </p:nvSpPr>
        <p:spPr>
          <a:xfrm>
            <a:off x="12700" y="0"/>
            <a:ext cx="12179300" cy="6924502"/>
          </a:xfrm>
          <a:prstGeom prst="rect">
            <a:avLst/>
          </a:prstGeom>
          <a:noFill/>
          <a:ln w="57150">
            <a:solidFill>
              <a:schemeClr val="bg1">
                <a:lumMod val="65000"/>
              </a:schemeClr>
            </a:solidFill>
          </a:ln>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en-US" sz="4500">
              <a:solidFill>
                <a:schemeClr val="tx1"/>
              </a:solidFill>
              <a:latin typeface="Rockwell" panose="02060603020205020403" pitchFamily="18" charset="0"/>
              <a:ea typeface="+mj-ea"/>
              <a:cs typeface="+mj-cs"/>
            </a:endParaRPr>
          </a:p>
        </p:txBody>
      </p:sp>
      <p:sp>
        <p:nvSpPr>
          <p:cNvPr id="6" name="Title 12">
            <a:extLst>
              <a:ext uri="{FF2B5EF4-FFF2-40B4-BE49-F238E27FC236}">
                <a16:creationId xmlns:a16="http://schemas.microsoft.com/office/drawing/2014/main" id="{6236019C-18F3-41A2-AA4B-7200F04054E2}"/>
              </a:ext>
            </a:extLst>
          </p:cNvPr>
          <p:cNvSpPr>
            <a:spLocks noGrp="1"/>
          </p:cNvSpPr>
          <p:nvPr>
            <p:ph type="ctrTitle" hasCustomPrompt="1"/>
          </p:nvPr>
        </p:nvSpPr>
        <p:spPr>
          <a:xfrm>
            <a:off x="3887706" y="1179504"/>
            <a:ext cx="4421197" cy="4523112"/>
          </a:xfrm>
          <a:solidFill>
            <a:srgbClr val="E3E9ED">
              <a:alpha val="88000"/>
            </a:srgbClr>
          </a:solidFill>
        </p:spPr>
        <p:txBody>
          <a:bodyPr/>
          <a:lstStyle/>
          <a:p>
            <a:pPr algn="ctr">
              <a:lnSpc>
                <a:spcPct val="100000"/>
              </a:lnSpc>
            </a:pPr>
            <a:br>
              <a:rPr lang="en-US" sz="1800" b="1">
                <a:solidFill>
                  <a:srgbClr val="FBB040"/>
                </a:solidFill>
              </a:rPr>
            </a:br>
            <a:br>
              <a:rPr lang="en-US" sz="1800" b="1">
                <a:solidFill>
                  <a:srgbClr val="FBB040"/>
                </a:solidFill>
              </a:rPr>
            </a:br>
            <a:endParaRPr lang="en-US" sz="1400" b="1">
              <a:solidFill>
                <a:srgbClr val="FBB040"/>
              </a:solidFill>
            </a:endParaRPr>
          </a:p>
        </p:txBody>
      </p:sp>
      <p:sp>
        <p:nvSpPr>
          <p:cNvPr id="13" name="Content Placeholder 12">
            <a:extLst>
              <a:ext uri="{FF2B5EF4-FFF2-40B4-BE49-F238E27FC236}">
                <a16:creationId xmlns:a16="http://schemas.microsoft.com/office/drawing/2014/main" id="{08D7197A-C12A-45F0-BF65-94D96AF7EF4E}"/>
              </a:ext>
            </a:extLst>
          </p:cNvPr>
          <p:cNvSpPr>
            <a:spLocks noGrp="1"/>
          </p:cNvSpPr>
          <p:nvPr>
            <p:ph sz="quarter" idx="14"/>
          </p:nvPr>
        </p:nvSpPr>
        <p:spPr>
          <a:xfrm>
            <a:off x="3857625" y="1165224"/>
            <a:ext cx="4476656" cy="4552219"/>
          </a:xfrm>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sz="2400"/>
            </a:lvl1pPr>
            <a:lvl2pPr marL="266700" indent="0" algn="ctr">
              <a:buFontTx/>
              <a:buNone/>
              <a:defRPr/>
            </a:lvl2pPr>
            <a:lvl3pPr marL="542925" indent="0" algn="ctr">
              <a:buFontTx/>
              <a:buNone/>
              <a:defRPr/>
            </a:lvl3pPr>
            <a:lvl4pPr marL="809625" indent="0" algn="ctr">
              <a:buFontTx/>
              <a:buNone/>
              <a:defRPr/>
            </a:lvl4pPr>
            <a:lvl5pPr marL="1076325" indent="0" algn="ctr">
              <a:buFontTx/>
              <a:buNone/>
              <a:defRPr/>
            </a:lvl5pPr>
          </a:lstStyle>
          <a:p>
            <a:pPr lvl="0"/>
            <a:endParaRPr lang="en-US"/>
          </a:p>
          <a:p>
            <a:pPr lvl="0"/>
            <a:endParaRPr lang="en-US"/>
          </a:p>
          <a:p>
            <a:pPr lvl="0"/>
            <a:r>
              <a:rPr lang="en-US"/>
              <a:t>Click to edit Master text styles</a:t>
            </a:r>
          </a:p>
          <a:p>
            <a:pPr lvl="0"/>
            <a:endParaRPr lang="en-US"/>
          </a:p>
          <a:p>
            <a:pPr lvl="0"/>
            <a:endParaRPr lang="en-US"/>
          </a:p>
        </p:txBody>
      </p:sp>
    </p:spTree>
    <p:extLst>
      <p:ext uri="{BB962C8B-B14F-4D97-AF65-F5344CB8AC3E}">
        <p14:creationId xmlns:p14="http://schemas.microsoft.com/office/powerpoint/2010/main" val="20149861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2AFEEF0-608D-4320-ABCE-4E48AFF0A540}"/>
              </a:ext>
            </a:extLst>
          </p:cNvPr>
          <p:cNvSpPr>
            <a:spLocks noGrp="1"/>
          </p:cNvSpPr>
          <p:nvPr>
            <p:ph type="title"/>
          </p:nvPr>
        </p:nvSpPr>
        <p:spPr>
          <a:xfrm>
            <a:off x="457625" y="129627"/>
            <a:ext cx="11281294" cy="306979"/>
          </a:xfrm>
        </p:spPr>
        <p:txBody>
          <a:bodyPr anchor="b">
            <a:noAutofit/>
          </a:bodyPr>
          <a:lstStyle>
            <a:lvl1pPr algn="l">
              <a:defRPr sz="2000" b="1">
                <a:solidFill>
                  <a:srgbClr val="4A2857"/>
                </a:solidFill>
              </a:defRPr>
            </a:lvl1pPr>
          </a:lstStyle>
          <a:p>
            <a:r>
              <a:rPr lang="en-US" noProof="0"/>
              <a:t>Click to edit Master title style</a:t>
            </a:r>
          </a:p>
        </p:txBody>
      </p:sp>
    </p:spTree>
    <p:extLst>
      <p:ext uri="{BB962C8B-B14F-4D97-AF65-F5344CB8AC3E}">
        <p14:creationId xmlns:p14="http://schemas.microsoft.com/office/powerpoint/2010/main" val="13165838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1_Title Slide">
    <p:bg>
      <p:bgPr>
        <a:gradFill>
          <a:gsLst>
            <a:gs pos="0">
              <a:schemeClr val="bg1">
                <a:tint val="90000"/>
                <a:lumMod val="110000"/>
              </a:schemeClr>
            </a:gs>
            <a:gs pos="100000">
              <a:schemeClr val="accent4">
                <a:lumMod val="60000"/>
                <a:lumOff val="4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9" name="Picture 8" descr="A picture containing indoor, table, sitting, wooden&#10;&#10;Description automatically generated">
            <a:extLst>
              <a:ext uri="{FF2B5EF4-FFF2-40B4-BE49-F238E27FC236}">
                <a16:creationId xmlns:a16="http://schemas.microsoft.com/office/drawing/2014/main" id="{FB4150B7-16D1-473D-A659-0F4E29E40142}"/>
              </a:ext>
            </a:extLst>
          </p:cNvPr>
          <p:cNvPicPr>
            <a:picLocks noChangeAspect="1"/>
          </p:cNvPicPr>
          <p:nvPr userDrawn="1"/>
        </p:nvPicPr>
        <p:blipFill rotWithShape="1">
          <a:blip r:embed="rId2">
            <a:alphaModFix amt="71000"/>
          </a:blip>
          <a:srcRect l="1338" t="47371" b="14889"/>
          <a:stretch/>
        </p:blipFill>
        <p:spPr>
          <a:xfrm>
            <a:off x="464567" y="3085766"/>
            <a:ext cx="11262865" cy="3231172"/>
          </a:xfrm>
          <a:prstGeom prst="rect">
            <a:avLst/>
          </a:prstGeom>
        </p:spPr>
      </p:pic>
      <p:sp>
        <p:nvSpPr>
          <p:cNvPr id="2" name="Title 1"/>
          <p:cNvSpPr>
            <a:spLocks noGrp="1"/>
          </p:cNvSpPr>
          <p:nvPr>
            <p:ph type="ctrTitle"/>
          </p:nvPr>
        </p:nvSpPr>
        <p:spPr>
          <a:xfrm>
            <a:off x="599226" y="1020431"/>
            <a:ext cx="10993549" cy="1475013"/>
          </a:xfrm>
          <a:effectLst/>
        </p:spPr>
        <p:txBody>
          <a:bodyPr anchor="ctr" anchorCtr="0">
            <a:normAutofit/>
          </a:bodyPr>
          <a:lstStyle>
            <a:lvl1pPr algn="ctr">
              <a:defRPr sz="5400" b="1">
                <a:solidFill>
                  <a:srgbClr val="4A2857"/>
                </a:solidFill>
              </a:defRPr>
            </a:lvl1pPr>
          </a:lstStyle>
          <a:p>
            <a:r>
              <a:rPr lang="en-US" noProof="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ctr">
              <a:buNone/>
              <a:defRPr sz="2000" cap="all">
                <a:solidFill>
                  <a:srgbClr val="52545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p>
        </p:txBody>
      </p:sp>
      <p:sp>
        <p:nvSpPr>
          <p:cNvPr id="6" name="Slide Number Placeholder 5"/>
          <p:cNvSpPr>
            <a:spLocks noGrp="1"/>
          </p:cNvSpPr>
          <p:nvPr>
            <p:ph type="sldNum" sz="quarter" idx="12"/>
          </p:nvPr>
        </p:nvSpPr>
        <p:spPr>
          <a:xfrm>
            <a:off x="10710992" y="6319232"/>
            <a:ext cx="1016440" cy="365125"/>
          </a:xfrm>
        </p:spPr>
        <p:txBody>
          <a:bodyPr/>
          <a:lstStyle>
            <a:lvl1pPr>
              <a:defRPr>
                <a:solidFill>
                  <a:srgbClr val="4A2857"/>
                </a:solidFill>
              </a:defRPr>
            </a:lvl1pPr>
          </a:lstStyle>
          <a:p>
            <a:fld id="{C5C3056E-1632-4A65-A24F-3F10A1450A6E}" type="slidenum">
              <a:rPr lang="en-US" smtClean="0"/>
              <a:pPr/>
              <a:t>‹#›</a:t>
            </a:fld>
            <a:endParaRPr lang="en-US"/>
          </a:p>
        </p:txBody>
      </p:sp>
      <p:pic>
        <p:nvPicPr>
          <p:cNvPr id="8" name="Picture 7" descr="A picture containing drawing&#10;&#10;Description automatically generated">
            <a:extLst>
              <a:ext uri="{FF2B5EF4-FFF2-40B4-BE49-F238E27FC236}">
                <a16:creationId xmlns:a16="http://schemas.microsoft.com/office/drawing/2014/main" id="{E36A5CE4-65D8-493C-BE53-EB6CDBF0AC26}"/>
              </a:ext>
            </a:extLst>
          </p:cNvPr>
          <p:cNvPicPr>
            <a:picLocks noChangeAspect="1"/>
          </p:cNvPicPr>
          <p:nvPr userDrawn="1"/>
        </p:nvPicPr>
        <p:blipFill>
          <a:blip r:embed="rId3"/>
          <a:stretch>
            <a:fillRect/>
          </a:stretch>
        </p:blipFill>
        <p:spPr>
          <a:xfrm>
            <a:off x="7930209" y="538605"/>
            <a:ext cx="3797223" cy="884782"/>
          </a:xfrm>
          <a:prstGeom prst="rect">
            <a:avLst/>
          </a:prstGeom>
        </p:spPr>
      </p:pic>
    </p:spTree>
    <p:extLst>
      <p:ext uri="{BB962C8B-B14F-4D97-AF65-F5344CB8AC3E}">
        <p14:creationId xmlns:p14="http://schemas.microsoft.com/office/powerpoint/2010/main" val="28037193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0">
              <a:schemeClr val="bg1">
                <a:tint val="90000"/>
                <a:lumMod val="110000"/>
              </a:schemeClr>
            </a:gs>
            <a:gs pos="100000">
              <a:schemeClr val="accent4">
                <a:lumMod val="60000"/>
                <a:lumOff val="40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 name="Rectangle 6"/>
          <p:cNvSpPr/>
          <p:nvPr/>
        </p:nvSpPr>
        <p:spPr bwMode="white">
          <a:xfrm>
            <a:off x="464567" y="3085765"/>
            <a:ext cx="11262866" cy="3304800"/>
          </a:xfrm>
          <a:prstGeom prst="rect">
            <a:avLst/>
          </a:prstGeom>
          <a:gradFill flip="none" rotWithShape="1">
            <a:gsLst>
              <a:gs pos="100000">
                <a:srgbClr val="4A2857"/>
              </a:gs>
              <a:gs pos="58000">
                <a:srgbClr val="5E2C7E"/>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ctrTitle"/>
          </p:nvPr>
        </p:nvSpPr>
        <p:spPr>
          <a:xfrm>
            <a:off x="599226" y="1020431"/>
            <a:ext cx="10993549" cy="1475013"/>
          </a:xfrm>
          <a:effectLst/>
        </p:spPr>
        <p:txBody>
          <a:bodyPr anchor="ctr" anchorCtr="0">
            <a:normAutofit/>
          </a:bodyPr>
          <a:lstStyle>
            <a:lvl1pPr algn="ctr">
              <a:defRPr sz="5400" b="1">
                <a:solidFill>
                  <a:srgbClr val="4A2857"/>
                </a:solidFill>
              </a:defRPr>
            </a:lvl1pPr>
          </a:lstStyle>
          <a:p>
            <a:r>
              <a:rPr lang="en-US" noProof="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ctr">
              <a:buNone/>
              <a:defRPr sz="2000" cap="all">
                <a:solidFill>
                  <a:srgbClr val="52545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p>
        </p:txBody>
      </p:sp>
      <p:sp>
        <p:nvSpPr>
          <p:cNvPr id="6" name="Slide Number Placeholder 5"/>
          <p:cNvSpPr>
            <a:spLocks noGrp="1"/>
          </p:cNvSpPr>
          <p:nvPr>
            <p:ph type="sldNum" sz="quarter" idx="12"/>
          </p:nvPr>
        </p:nvSpPr>
        <p:spPr>
          <a:xfrm>
            <a:off x="10710993" y="6390565"/>
            <a:ext cx="1016440" cy="365125"/>
          </a:xfrm>
        </p:spPr>
        <p:txBody>
          <a:bodyPr/>
          <a:lstStyle>
            <a:lvl1pPr>
              <a:defRPr>
                <a:solidFill>
                  <a:srgbClr val="4A2857"/>
                </a:solidFill>
              </a:defRPr>
            </a:lvl1pPr>
          </a:lstStyle>
          <a:p>
            <a:fld id="{C5C3056E-1632-4A65-A24F-3F10A1450A6E}" type="slidenum">
              <a:rPr lang="en-US" smtClean="0"/>
              <a:pPr/>
              <a:t>‹#›</a:t>
            </a:fld>
            <a:endParaRPr lang="en-US"/>
          </a:p>
        </p:txBody>
      </p:sp>
      <p:pic>
        <p:nvPicPr>
          <p:cNvPr id="10" name="Picture 9" descr="A picture containing drawing&#10;&#10;Description automatically generated">
            <a:extLst>
              <a:ext uri="{FF2B5EF4-FFF2-40B4-BE49-F238E27FC236}">
                <a16:creationId xmlns:a16="http://schemas.microsoft.com/office/drawing/2014/main" id="{6EDE0A49-C6FF-4AB7-9FBD-24968C23EF52}"/>
              </a:ext>
            </a:extLst>
          </p:cNvPr>
          <p:cNvPicPr>
            <a:picLocks noChangeAspect="1"/>
          </p:cNvPicPr>
          <p:nvPr userDrawn="1"/>
        </p:nvPicPr>
        <p:blipFill>
          <a:blip r:embed="rId2"/>
          <a:stretch>
            <a:fillRect/>
          </a:stretch>
        </p:blipFill>
        <p:spPr>
          <a:xfrm>
            <a:off x="7930209" y="538605"/>
            <a:ext cx="3797223" cy="884782"/>
          </a:xfrm>
          <a:prstGeom prst="rect">
            <a:avLst/>
          </a:prstGeom>
        </p:spPr>
      </p:pic>
    </p:spTree>
    <p:extLst>
      <p:ext uri="{BB962C8B-B14F-4D97-AF65-F5344CB8AC3E}">
        <p14:creationId xmlns:p14="http://schemas.microsoft.com/office/powerpoint/2010/main" val="35066518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C994CB-2BC6-164B-80D4-304B4CB6D8C3}"/>
              </a:ext>
            </a:extLst>
          </p:cNvPr>
          <p:cNvSpPr>
            <a:spLocks noChangeAspect="1"/>
          </p:cNvSpPr>
          <p:nvPr userDrawn="1"/>
        </p:nvSpPr>
        <p:spPr bwMode="white">
          <a:xfrm>
            <a:off x="445982" y="606554"/>
            <a:ext cx="11300036" cy="12588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581192" y="1235967"/>
            <a:ext cx="11029615" cy="51386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p:cNvSpPr>
            <a:spLocks noGrp="1"/>
          </p:cNvSpPr>
          <p:nvPr>
            <p:ph type="sldNum" sz="quarter" idx="12"/>
          </p:nvPr>
        </p:nvSpPr>
        <p:spPr>
          <a:xfrm>
            <a:off x="10558299" y="6374592"/>
            <a:ext cx="1052508" cy="365125"/>
          </a:xfrm>
        </p:spPr>
        <p:txBody>
          <a:bodyPr/>
          <a:lstStyle/>
          <a:p>
            <a:fld id="{C5C3056E-1632-4A65-A24F-3F10A1450A6E}" type="slidenum">
              <a:rPr lang="en-US" noProof="0" smtClean="0"/>
              <a:t>‹#›</a:t>
            </a:fld>
            <a:endParaRPr lang="en-US" noProof="0"/>
          </a:p>
        </p:txBody>
      </p:sp>
      <p:sp>
        <p:nvSpPr>
          <p:cNvPr id="9" name="Title 1">
            <a:extLst>
              <a:ext uri="{FF2B5EF4-FFF2-40B4-BE49-F238E27FC236}">
                <a16:creationId xmlns:a16="http://schemas.microsoft.com/office/drawing/2014/main" id="{B5BE0FDB-DB48-E242-8A1F-5B06F79B404A}"/>
              </a:ext>
            </a:extLst>
          </p:cNvPr>
          <p:cNvSpPr>
            <a:spLocks noGrp="1"/>
          </p:cNvSpPr>
          <p:nvPr>
            <p:ph type="title"/>
          </p:nvPr>
        </p:nvSpPr>
        <p:spPr>
          <a:xfrm>
            <a:off x="581192" y="550146"/>
            <a:ext cx="11029616" cy="685821"/>
          </a:xfrm>
        </p:spPr>
        <p:txBody>
          <a:bodyPr anchor="ctr" anchorCtr="0">
            <a:normAutofit/>
          </a:bodyPr>
          <a:lstStyle>
            <a:lvl1pPr algn="ctr">
              <a:defRPr sz="4000"/>
            </a:lvl1pPr>
          </a:lstStyle>
          <a:p>
            <a:r>
              <a:rPr lang="en-US" noProof="0"/>
              <a:t>Click to edit Master title style</a:t>
            </a:r>
          </a:p>
        </p:txBody>
      </p:sp>
    </p:spTree>
    <p:extLst>
      <p:ext uri="{BB962C8B-B14F-4D97-AF65-F5344CB8AC3E}">
        <p14:creationId xmlns:p14="http://schemas.microsoft.com/office/powerpoint/2010/main" val="19890240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94DEC7B-494D-4804-9456-7852B5916B39}"/>
              </a:ext>
            </a:extLst>
          </p:cNvPr>
          <p:cNvSpPr>
            <a:spLocks noChangeAspect="1"/>
          </p:cNvSpPr>
          <p:nvPr userDrawn="1"/>
        </p:nvSpPr>
        <p:spPr bwMode="white">
          <a:xfrm>
            <a:off x="445982" y="584376"/>
            <a:ext cx="11300036" cy="947862"/>
          </a:xfrm>
          <a:prstGeom prst="rect">
            <a:avLst/>
          </a:prstGeom>
          <a:gradFill>
            <a:gsLst>
              <a:gs pos="100000">
                <a:srgbClr val="4A2857"/>
              </a:gs>
              <a:gs pos="60000">
                <a:srgbClr val="5E2C7E"/>
              </a:gs>
              <a:gs pos="0">
                <a:srgbClr val="9E69A9"/>
              </a:gs>
            </a:gsLst>
            <a:path path="circle">
              <a:fillToRect l="50000" t="130000" r="50000" b="-30000"/>
            </a:path>
          </a:gra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7578" y="688468"/>
            <a:ext cx="11029616" cy="744187"/>
          </a:xfrm>
        </p:spPr>
        <p:txBody>
          <a:bodyPr anchor="ctr" anchorCtr="0">
            <a:normAutofit/>
          </a:bodyPr>
          <a:lstStyle>
            <a:lvl1pPr algn="ctr">
              <a:defRPr sz="4000">
                <a:solidFill>
                  <a:schemeClr val="bg1"/>
                </a:solidFill>
              </a:defRPr>
            </a:lvl1pPr>
          </a:lstStyle>
          <a:p>
            <a:r>
              <a:rPr lang="en-US" noProof="0"/>
              <a:t>Click to edit Master title style</a:t>
            </a:r>
          </a:p>
        </p:txBody>
      </p:sp>
      <p:sp>
        <p:nvSpPr>
          <p:cNvPr id="3" name="Content Placeholder 2"/>
          <p:cNvSpPr>
            <a:spLocks noGrp="1"/>
          </p:cNvSpPr>
          <p:nvPr>
            <p:ph sz="half" idx="1"/>
          </p:nvPr>
        </p:nvSpPr>
        <p:spPr>
          <a:xfrm>
            <a:off x="445982" y="1536748"/>
            <a:ext cx="11300036" cy="4773563"/>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12"/>
          </p:nvPr>
        </p:nvSpPr>
        <p:spPr/>
        <p:txBody>
          <a:bodyPr/>
          <a:lstStyle/>
          <a:p>
            <a:fld id="{C5C3056E-1632-4A65-A24F-3F10A1450A6E}" type="slidenum">
              <a:rPr lang="en-US" noProof="0" smtClean="0"/>
              <a:t>‹#›</a:t>
            </a:fld>
            <a:endParaRPr lang="en-US" noProof="0"/>
          </a:p>
        </p:txBody>
      </p:sp>
    </p:spTree>
    <p:extLst>
      <p:ext uri="{BB962C8B-B14F-4D97-AF65-F5344CB8AC3E}">
        <p14:creationId xmlns:p14="http://schemas.microsoft.com/office/powerpoint/2010/main" val="15069121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Image and Caption">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5655714" cy="5244392"/>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295292" y="773724"/>
            <a:ext cx="5315516" cy="4958862"/>
          </a:xfrm>
        </p:spPr>
        <p:txBody>
          <a:bodyPr anchor="ctr" anchorCtr="0"/>
          <a:lstStyle>
            <a:lvl1pPr>
              <a:defRPr>
                <a:solidFill>
                  <a:srgbClr val="4A2857"/>
                </a:solidFill>
              </a:defRPr>
            </a:lvl1pPr>
          </a:lstStyle>
          <a:p>
            <a:r>
              <a:rPr lang="en-US" noProof="0"/>
              <a:t>Click to edit Master title style</a:t>
            </a:r>
          </a:p>
        </p:txBody>
      </p:sp>
      <p:sp>
        <p:nvSpPr>
          <p:cNvPr id="3" name="Content Placeholder 2"/>
          <p:cNvSpPr>
            <a:spLocks noGrp="1"/>
          </p:cNvSpPr>
          <p:nvPr>
            <p:ph idx="1"/>
          </p:nvPr>
        </p:nvSpPr>
        <p:spPr>
          <a:xfrm>
            <a:off x="581192" y="773724"/>
            <a:ext cx="5388785" cy="4958862"/>
          </a:xfrm>
          <a:no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p:cNvSpPr>
            <a:spLocks noGrp="1"/>
          </p:cNvSpPr>
          <p:nvPr>
            <p:ph type="sldNum" sz="quarter" idx="12"/>
          </p:nvPr>
        </p:nvSpPr>
        <p:spPr>
          <a:xfrm>
            <a:off x="10558300" y="6359092"/>
            <a:ext cx="1052508" cy="365125"/>
          </a:xfrm>
        </p:spPr>
        <p:txBody>
          <a:bodyPr/>
          <a:lstStyle/>
          <a:p>
            <a:fld id="{C5C3056E-1632-4A65-A24F-3F10A1450A6E}" type="slidenum">
              <a:rPr lang="en-US" noProof="0" smtClean="0"/>
              <a:t>‹#›</a:t>
            </a:fld>
            <a:endParaRPr lang="en-US" noProof="0"/>
          </a:p>
        </p:txBody>
      </p:sp>
    </p:spTree>
    <p:extLst>
      <p:ext uri="{BB962C8B-B14F-4D97-AF65-F5344CB8AC3E}">
        <p14:creationId xmlns:p14="http://schemas.microsoft.com/office/powerpoint/2010/main" val="21990410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94DEC7B-494D-4804-9456-7852B5916B39}"/>
              </a:ext>
            </a:extLst>
          </p:cNvPr>
          <p:cNvSpPr>
            <a:spLocks noChangeAspect="1"/>
          </p:cNvSpPr>
          <p:nvPr userDrawn="1"/>
        </p:nvSpPr>
        <p:spPr bwMode="white">
          <a:xfrm>
            <a:off x="445982" y="584376"/>
            <a:ext cx="11300036" cy="947862"/>
          </a:xfrm>
          <a:prstGeom prst="rect">
            <a:avLst/>
          </a:prstGeom>
          <a:gradFill>
            <a:gsLst>
              <a:gs pos="100000">
                <a:srgbClr val="4A2857"/>
              </a:gs>
              <a:gs pos="60000">
                <a:srgbClr val="5E2C7E"/>
              </a:gs>
              <a:gs pos="0">
                <a:srgbClr val="9E69A9"/>
              </a:gs>
            </a:gsLst>
            <a:path path="circle">
              <a:fillToRect l="50000" t="130000" r="50000" b="-30000"/>
            </a:path>
          </a:gra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7578" y="688468"/>
            <a:ext cx="11029616" cy="744187"/>
          </a:xfrm>
        </p:spPr>
        <p:txBody>
          <a:bodyPr anchor="ctr" anchorCtr="0">
            <a:normAutofit/>
          </a:bodyPr>
          <a:lstStyle>
            <a:lvl1pPr algn="ctr">
              <a:defRPr sz="4000">
                <a:solidFill>
                  <a:schemeClr val="bg1"/>
                </a:solidFill>
              </a:defRPr>
            </a:lvl1pPr>
          </a:lstStyle>
          <a:p>
            <a:r>
              <a:rPr lang="en-US" noProof="0"/>
              <a:t>Click to edit Master title style</a:t>
            </a:r>
          </a:p>
        </p:txBody>
      </p:sp>
      <p:sp>
        <p:nvSpPr>
          <p:cNvPr id="3" name="Content Placeholder 2"/>
          <p:cNvSpPr>
            <a:spLocks noGrp="1"/>
          </p:cNvSpPr>
          <p:nvPr>
            <p:ph sz="half" idx="1"/>
          </p:nvPr>
        </p:nvSpPr>
        <p:spPr>
          <a:xfrm>
            <a:off x="445982" y="1532238"/>
            <a:ext cx="5557601" cy="4778073"/>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188417" y="1532238"/>
            <a:ext cx="5422392" cy="4778073"/>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12"/>
          </p:nvPr>
        </p:nvSpPr>
        <p:spPr/>
        <p:txBody>
          <a:bodyPr/>
          <a:lstStyle/>
          <a:p>
            <a:fld id="{C5C3056E-1632-4A65-A24F-3F10A1450A6E}" type="slidenum">
              <a:rPr lang="en-US" noProof="0" smtClean="0"/>
              <a:t>‹#›</a:t>
            </a:fld>
            <a:endParaRPr lang="en-US" noProof="0"/>
          </a:p>
        </p:txBody>
      </p:sp>
    </p:spTree>
    <p:extLst>
      <p:ext uri="{BB962C8B-B14F-4D97-AF65-F5344CB8AC3E}">
        <p14:creationId xmlns:p14="http://schemas.microsoft.com/office/powerpoint/2010/main" val="3356709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94DEC7B-494D-4804-9456-7852B5916B39}"/>
              </a:ext>
            </a:extLst>
          </p:cNvPr>
          <p:cNvSpPr>
            <a:spLocks noChangeAspect="1"/>
          </p:cNvSpPr>
          <p:nvPr userDrawn="1"/>
        </p:nvSpPr>
        <p:spPr bwMode="white">
          <a:xfrm>
            <a:off x="439597" y="625565"/>
            <a:ext cx="11300036" cy="1258827"/>
          </a:xfrm>
          <a:prstGeom prst="rect">
            <a:avLst/>
          </a:prstGeom>
          <a:gradFill>
            <a:gsLst>
              <a:gs pos="100000">
                <a:srgbClr val="4A2857"/>
              </a:gs>
              <a:gs pos="60000">
                <a:srgbClr val="5E2C7E"/>
              </a:gs>
              <a:gs pos="0">
                <a:srgbClr val="9E69A9"/>
              </a:gs>
            </a:gsLst>
            <a:path path="circle">
              <a:fillToRect l="50000" t="130000" r="50000" b="-30000"/>
            </a:path>
          </a:gra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nchor="ctr" anchorCtr="0">
            <a:normAutofit/>
          </a:bodyPr>
          <a:lstStyle>
            <a:lvl1pPr algn="ctr">
              <a:defRPr sz="4000">
                <a:solidFill>
                  <a:schemeClr val="bg1"/>
                </a:solidFill>
              </a:defRPr>
            </a:lvl1pPr>
          </a:lstStyle>
          <a:p>
            <a:r>
              <a:rPr lang="en-US" noProof="0"/>
              <a:t>Click to edit Master title style</a:t>
            </a:r>
          </a:p>
        </p:txBody>
      </p:sp>
      <p:sp>
        <p:nvSpPr>
          <p:cNvPr id="7" name="Slide Number Placeholder 6"/>
          <p:cNvSpPr>
            <a:spLocks noGrp="1"/>
          </p:cNvSpPr>
          <p:nvPr>
            <p:ph type="sldNum" sz="quarter" idx="12"/>
          </p:nvPr>
        </p:nvSpPr>
        <p:spPr/>
        <p:txBody>
          <a:bodyPr/>
          <a:lstStyle/>
          <a:p>
            <a:fld id="{C5C3056E-1632-4A65-A24F-3F10A1450A6E}" type="slidenum">
              <a:rPr lang="en-US" noProof="0" smtClean="0"/>
              <a:t>‹#›</a:t>
            </a:fld>
            <a:endParaRPr lang="en-US" noProof="0"/>
          </a:p>
        </p:txBody>
      </p:sp>
      <p:sp>
        <p:nvSpPr>
          <p:cNvPr id="8" name="Picture Placeholder 5">
            <a:extLst>
              <a:ext uri="{FF2B5EF4-FFF2-40B4-BE49-F238E27FC236}">
                <a16:creationId xmlns:a16="http://schemas.microsoft.com/office/drawing/2014/main" id="{BA770E02-6544-43CE-9403-3791579691C6}"/>
              </a:ext>
            </a:extLst>
          </p:cNvPr>
          <p:cNvSpPr>
            <a:spLocks noGrp="1"/>
          </p:cNvSpPr>
          <p:nvPr>
            <p:ph type="pic" sz="quarter" idx="34"/>
          </p:nvPr>
        </p:nvSpPr>
        <p:spPr>
          <a:xfrm>
            <a:off x="1431796" y="1906402"/>
            <a:ext cx="3806470" cy="1903235"/>
          </a:xfrm>
        </p:spPr>
        <p:txBody>
          <a:bodyPr/>
          <a:lstStyle/>
          <a:p>
            <a:endParaRPr lang="en-US"/>
          </a:p>
        </p:txBody>
      </p:sp>
      <p:sp>
        <p:nvSpPr>
          <p:cNvPr id="10" name="Picture Placeholder 5">
            <a:extLst>
              <a:ext uri="{FF2B5EF4-FFF2-40B4-BE49-F238E27FC236}">
                <a16:creationId xmlns:a16="http://schemas.microsoft.com/office/drawing/2014/main" id="{AD7AE68A-B97A-470D-BACC-E44416E91938}"/>
              </a:ext>
            </a:extLst>
          </p:cNvPr>
          <p:cNvSpPr>
            <a:spLocks noGrp="1"/>
          </p:cNvSpPr>
          <p:nvPr>
            <p:ph type="pic" sz="quarter" idx="13"/>
          </p:nvPr>
        </p:nvSpPr>
        <p:spPr>
          <a:xfrm>
            <a:off x="6751828" y="1906402"/>
            <a:ext cx="3806470" cy="1903235"/>
          </a:xfrm>
        </p:spPr>
        <p:txBody>
          <a:bodyPr/>
          <a:lstStyle/>
          <a:p>
            <a:endParaRPr lang="en-US"/>
          </a:p>
        </p:txBody>
      </p:sp>
      <p:sp>
        <p:nvSpPr>
          <p:cNvPr id="11" name="Picture Placeholder 5">
            <a:extLst>
              <a:ext uri="{FF2B5EF4-FFF2-40B4-BE49-F238E27FC236}">
                <a16:creationId xmlns:a16="http://schemas.microsoft.com/office/drawing/2014/main" id="{4A39CB29-01A7-4D2A-9543-7073A7E484E8}"/>
              </a:ext>
            </a:extLst>
          </p:cNvPr>
          <p:cNvSpPr>
            <a:spLocks noGrp="1"/>
          </p:cNvSpPr>
          <p:nvPr>
            <p:ph type="pic" sz="quarter" idx="14"/>
          </p:nvPr>
        </p:nvSpPr>
        <p:spPr>
          <a:xfrm>
            <a:off x="6751828" y="4564318"/>
            <a:ext cx="3806470" cy="1903235"/>
          </a:xfrm>
        </p:spPr>
        <p:txBody>
          <a:bodyPr/>
          <a:lstStyle/>
          <a:p>
            <a:endParaRPr lang="en-US"/>
          </a:p>
        </p:txBody>
      </p:sp>
      <p:sp>
        <p:nvSpPr>
          <p:cNvPr id="12" name="Picture Placeholder 5">
            <a:extLst>
              <a:ext uri="{FF2B5EF4-FFF2-40B4-BE49-F238E27FC236}">
                <a16:creationId xmlns:a16="http://schemas.microsoft.com/office/drawing/2014/main" id="{BDD4BE6D-AA14-4D45-97C5-935CBB0E2E40}"/>
              </a:ext>
            </a:extLst>
          </p:cNvPr>
          <p:cNvSpPr>
            <a:spLocks noGrp="1"/>
          </p:cNvSpPr>
          <p:nvPr>
            <p:ph type="pic" sz="quarter" idx="15"/>
          </p:nvPr>
        </p:nvSpPr>
        <p:spPr>
          <a:xfrm>
            <a:off x="1431796" y="4588271"/>
            <a:ext cx="3806470" cy="1903235"/>
          </a:xfrm>
        </p:spPr>
        <p:txBody>
          <a:bodyPr/>
          <a:lstStyle/>
          <a:p>
            <a:endParaRPr lang="en-US"/>
          </a:p>
        </p:txBody>
      </p:sp>
    </p:spTree>
    <p:extLst>
      <p:ext uri="{BB962C8B-B14F-4D97-AF65-F5344CB8AC3E}">
        <p14:creationId xmlns:p14="http://schemas.microsoft.com/office/powerpoint/2010/main" val="2372947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mparison 3 Colum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1C1AD37-B24A-4418-81B6-37D84BB2F659}"/>
              </a:ext>
            </a:extLst>
          </p:cNvPr>
          <p:cNvSpPr>
            <a:spLocks noChangeAspect="1"/>
          </p:cNvSpPr>
          <p:nvPr userDrawn="1"/>
        </p:nvSpPr>
        <p:spPr bwMode="white">
          <a:xfrm>
            <a:off x="439597" y="625565"/>
            <a:ext cx="11300036" cy="1258827"/>
          </a:xfrm>
          <a:prstGeom prst="rect">
            <a:avLst/>
          </a:prstGeom>
          <a:gradFill>
            <a:gsLst>
              <a:gs pos="100000">
                <a:srgbClr val="4A2857"/>
              </a:gs>
              <a:gs pos="60000">
                <a:srgbClr val="5E2C7E"/>
              </a:gs>
              <a:gs pos="0">
                <a:srgbClr val="9E69A9"/>
              </a:gs>
            </a:gsLst>
            <a:path path="circle">
              <a:fillToRect l="50000" t="130000" r="50000" b="-30000"/>
            </a:path>
          </a:gra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nchor="ctr" anchorCtr="0">
            <a:normAutofit/>
          </a:bodyPr>
          <a:lstStyle>
            <a:lvl1pPr algn="ctr">
              <a:defRPr sz="4000">
                <a:solidFill>
                  <a:schemeClr val="bg1"/>
                </a:solidFill>
              </a:defRPr>
            </a:lvl1pPr>
          </a:lstStyle>
          <a:p>
            <a:r>
              <a:rPr lang="en-US" noProof="0"/>
              <a:t>Click to edit Master title style</a:t>
            </a:r>
          </a:p>
        </p:txBody>
      </p:sp>
      <p:sp>
        <p:nvSpPr>
          <p:cNvPr id="3" name="Text Placeholder 2"/>
          <p:cNvSpPr>
            <a:spLocks noGrp="1"/>
          </p:cNvSpPr>
          <p:nvPr>
            <p:ph type="body" idx="1"/>
          </p:nvPr>
        </p:nvSpPr>
        <p:spPr>
          <a:xfrm>
            <a:off x="671231" y="1884392"/>
            <a:ext cx="3198328" cy="536005"/>
          </a:xfrm>
        </p:spPr>
        <p:txBody>
          <a:bodyPr anchor="ctr" anchorCtr="0">
            <a:noAutofit/>
          </a:bodyPr>
          <a:lstStyle>
            <a:lvl1pPr marL="0" indent="0" algn="ctr">
              <a:buNone/>
              <a:defRPr sz="2400" b="1">
                <a:solidFill>
                  <a:srgbClr val="4A285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581193" y="2608327"/>
            <a:ext cx="3378403" cy="3701985"/>
          </a:xfrm>
        </p:spPr>
        <p:txBody>
          <a:bodyPr anchor="t">
            <a:normAutofit/>
          </a:bodyPr>
          <a:lstStyle>
            <a:lvl1pPr>
              <a:defRPr>
                <a:solidFill>
                  <a:srgbClr val="525455"/>
                </a:solidFill>
              </a:defRPr>
            </a:lvl1pPr>
            <a:lvl2pPr>
              <a:defRPr>
                <a:solidFill>
                  <a:srgbClr val="525455"/>
                </a:solidFill>
              </a:defRPr>
            </a:lvl2pPr>
            <a:lvl3pPr>
              <a:defRPr>
                <a:solidFill>
                  <a:srgbClr val="525455"/>
                </a:solidFill>
              </a:defRPr>
            </a:lvl3pPr>
            <a:lvl4pPr>
              <a:defRPr>
                <a:solidFill>
                  <a:srgbClr val="525455"/>
                </a:solidFill>
              </a:defRPr>
            </a:lvl4pPr>
            <a:lvl5pPr>
              <a:defRPr>
                <a:solidFill>
                  <a:srgbClr val="52545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Content Placeholder 3">
            <a:extLst>
              <a:ext uri="{FF2B5EF4-FFF2-40B4-BE49-F238E27FC236}">
                <a16:creationId xmlns:a16="http://schemas.microsoft.com/office/drawing/2014/main" id="{6D289ABA-BA71-41AF-AA30-58CB8F426F6C}"/>
              </a:ext>
            </a:extLst>
          </p:cNvPr>
          <p:cNvSpPr>
            <a:spLocks noGrp="1"/>
          </p:cNvSpPr>
          <p:nvPr>
            <p:ph sz="half" idx="15"/>
          </p:nvPr>
        </p:nvSpPr>
        <p:spPr>
          <a:xfrm>
            <a:off x="8145429" y="2608327"/>
            <a:ext cx="3378403" cy="3701985"/>
          </a:xfrm>
        </p:spPr>
        <p:txBody>
          <a:bodyPr anchor="t">
            <a:normAutofit/>
          </a:bodyPr>
          <a:lstStyle>
            <a:lvl1pPr>
              <a:defRPr>
                <a:solidFill>
                  <a:srgbClr val="525455"/>
                </a:solidFill>
              </a:defRPr>
            </a:lvl1pPr>
            <a:lvl2pPr>
              <a:defRPr>
                <a:solidFill>
                  <a:srgbClr val="525455"/>
                </a:solidFill>
              </a:defRPr>
            </a:lvl2pPr>
            <a:lvl3pPr>
              <a:defRPr>
                <a:solidFill>
                  <a:srgbClr val="525455"/>
                </a:solidFill>
              </a:defRPr>
            </a:lvl3pPr>
            <a:lvl4pPr>
              <a:defRPr>
                <a:solidFill>
                  <a:srgbClr val="525455"/>
                </a:solidFill>
              </a:defRPr>
            </a:lvl4pPr>
            <a:lvl5pPr>
              <a:defRPr>
                <a:solidFill>
                  <a:srgbClr val="52545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Slide Number Placeholder 8"/>
          <p:cNvSpPr>
            <a:spLocks noGrp="1"/>
          </p:cNvSpPr>
          <p:nvPr>
            <p:ph type="sldNum" sz="quarter" idx="12"/>
          </p:nvPr>
        </p:nvSpPr>
        <p:spPr/>
        <p:txBody>
          <a:bodyPr/>
          <a:lstStyle>
            <a:lvl1pPr>
              <a:defRPr>
                <a:solidFill>
                  <a:srgbClr val="4A2857"/>
                </a:solidFill>
              </a:defRPr>
            </a:lvl1pPr>
          </a:lstStyle>
          <a:p>
            <a:fld id="{C5C3056E-1632-4A65-A24F-3F10A1450A6E}" type="slidenum">
              <a:rPr lang="en-US" smtClean="0"/>
              <a:pPr/>
              <a:t>‹#›</a:t>
            </a:fld>
            <a:endParaRPr lang="en-US"/>
          </a:p>
        </p:txBody>
      </p:sp>
      <p:sp>
        <p:nvSpPr>
          <p:cNvPr id="22" name="Content Placeholder 3">
            <a:extLst>
              <a:ext uri="{FF2B5EF4-FFF2-40B4-BE49-F238E27FC236}">
                <a16:creationId xmlns:a16="http://schemas.microsoft.com/office/drawing/2014/main" id="{C06DFC81-3912-4844-B25C-E1D7CBCD80A0}"/>
              </a:ext>
            </a:extLst>
          </p:cNvPr>
          <p:cNvSpPr>
            <a:spLocks noGrp="1"/>
          </p:cNvSpPr>
          <p:nvPr>
            <p:ph sz="half" idx="14"/>
          </p:nvPr>
        </p:nvSpPr>
        <p:spPr>
          <a:xfrm>
            <a:off x="4400414" y="2608327"/>
            <a:ext cx="3378403" cy="3701985"/>
          </a:xfrm>
        </p:spPr>
        <p:txBody>
          <a:bodyPr anchor="t">
            <a:normAutofit/>
          </a:bodyPr>
          <a:lstStyle>
            <a:lvl1pPr>
              <a:defRPr>
                <a:solidFill>
                  <a:srgbClr val="525455"/>
                </a:solidFill>
              </a:defRPr>
            </a:lvl1pPr>
            <a:lvl2pPr>
              <a:defRPr>
                <a:solidFill>
                  <a:srgbClr val="525455"/>
                </a:solidFill>
              </a:defRPr>
            </a:lvl2pPr>
            <a:lvl3pPr>
              <a:defRPr>
                <a:solidFill>
                  <a:srgbClr val="525455"/>
                </a:solidFill>
              </a:defRPr>
            </a:lvl3pPr>
            <a:lvl4pPr>
              <a:defRPr>
                <a:solidFill>
                  <a:srgbClr val="525455"/>
                </a:solidFill>
              </a:defRPr>
            </a:lvl4pPr>
            <a:lvl5pPr>
              <a:defRPr>
                <a:solidFill>
                  <a:srgbClr val="52545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 name="Text Placeholder 2">
            <a:extLst>
              <a:ext uri="{FF2B5EF4-FFF2-40B4-BE49-F238E27FC236}">
                <a16:creationId xmlns:a16="http://schemas.microsoft.com/office/drawing/2014/main" id="{11556C46-FD2A-4916-B30C-DB066CAEA471}"/>
              </a:ext>
            </a:extLst>
          </p:cNvPr>
          <p:cNvSpPr>
            <a:spLocks noGrp="1"/>
          </p:cNvSpPr>
          <p:nvPr>
            <p:ph type="body" idx="16"/>
          </p:nvPr>
        </p:nvSpPr>
        <p:spPr>
          <a:xfrm>
            <a:off x="8235467" y="1884392"/>
            <a:ext cx="3198328" cy="536005"/>
          </a:xfrm>
        </p:spPr>
        <p:txBody>
          <a:bodyPr anchor="ctr" anchorCtr="0">
            <a:noAutofit/>
          </a:bodyPr>
          <a:lstStyle>
            <a:lvl1pPr marL="0" indent="0" algn="ctr">
              <a:buNone/>
              <a:defRPr sz="2400" b="1">
                <a:solidFill>
                  <a:srgbClr val="4A285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cxnSp>
        <p:nvCxnSpPr>
          <p:cNvPr id="19" name="Straight Connector 18">
            <a:extLst>
              <a:ext uri="{FF2B5EF4-FFF2-40B4-BE49-F238E27FC236}">
                <a16:creationId xmlns:a16="http://schemas.microsoft.com/office/drawing/2014/main" id="{E2328988-0888-4C1A-8F73-17D455B6F882}"/>
              </a:ext>
              <a:ext uri="{C183D7F6-B498-43B3-948B-1728B52AA6E4}">
                <adec:decorative xmlns:adec="http://schemas.microsoft.com/office/drawing/2017/decorative" val="1"/>
              </a:ext>
            </a:extLst>
          </p:cNvPr>
          <p:cNvCxnSpPr>
            <a:cxnSpLocks/>
          </p:cNvCxnSpPr>
          <p:nvPr userDrawn="1"/>
        </p:nvCxnSpPr>
        <p:spPr>
          <a:xfrm>
            <a:off x="4180115" y="2714625"/>
            <a:ext cx="0" cy="3194051"/>
          </a:xfrm>
          <a:prstGeom prst="line">
            <a:avLst/>
          </a:prstGeom>
          <a:ln>
            <a:solidFill>
              <a:srgbClr val="9E69A9"/>
            </a:solidFill>
          </a:ln>
        </p:spPr>
        <p:style>
          <a:lnRef idx="2">
            <a:schemeClr val="accent4"/>
          </a:lnRef>
          <a:fillRef idx="0">
            <a:schemeClr val="accent4"/>
          </a:fillRef>
          <a:effectRef idx="1">
            <a:schemeClr val="accent4"/>
          </a:effectRef>
          <a:fontRef idx="minor">
            <a:schemeClr val="tx1"/>
          </a:fontRef>
        </p:style>
      </p:cxnSp>
      <p:cxnSp>
        <p:nvCxnSpPr>
          <p:cNvPr id="20" name="Straight Connector 19">
            <a:extLst>
              <a:ext uri="{FF2B5EF4-FFF2-40B4-BE49-F238E27FC236}">
                <a16:creationId xmlns:a16="http://schemas.microsoft.com/office/drawing/2014/main" id="{D81892BA-72AB-4029-BF58-4D6F90C43628}"/>
              </a:ext>
              <a:ext uri="{C183D7F6-B498-43B3-948B-1728B52AA6E4}">
                <adec:decorative xmlns:adec="http://schemas.microsoft.com/office/drawing/2017/decorative" val="1"/>
              </a:ext>
            </a:extLst>
          </p:cNvPr>
          <p:cNvCxnSpPr>
            <a:cxnSpLocks/>
          </p:cNvCxnSpPr>
          <p:nvPr userDrawn="1"/>
        </p:nvCxnSpPr>
        <p:spPr>
          <a:xfrm>
            <a:off x="7962123" y="2714625"/>
            <a:ext cx="0" cy="3194051"/>
          </a:xfrm>
          <a:prstGeom prst="line">
            <a:avLst/>
          </a:prstGeom>
          <a:ln>
            <a:solidFill>
              <a:srgbClr val="9E69A9"/>
            </a:solidFill>
          </a:ln>
        </p:spPr>
        <p:style>
          <a:lnRef idx="2">
            <a:schemeClr val="accent4"/>
          </a:lnRef>
          <a:fillRef idx="0">
            <a:schemeClr val="accent4"/>
          </a:fillRef>
          <a:effectRef idx="1">
            <a:schemeClr val="accent4"/>
          </a:effectRef>
          <a:fontRef idx="minor">
            <a:schemeClr val="tx1"/>
          </a:fontRef>
        </p:style>
      </p:cxnSp>
      <p:sp>
        <p:nvSpPr>
          <p:cNvPr id="21" name="Text Placeholder 2">
            <a:extLst>
              <a:ext uri="{FF2B5EF4-FFF2-40B4-BE49-F238E27FC236}">
                <a16:creationId xmlns:a16="http://schemas.microsoft.com/office/drawing/2014/main" id="{8E232301-6803-418F-8637-ABBAC64416DA}"/>
              </a:ext>
            </a:extLst>
          </p:cNvPr>
          <p:cNvSpPr>
            <a:spLocks noGrp="1"/>
          </p:cNvSpPr>
          <p:nvPr>
            <p:ph type="body" idx="13"/>
          </p:nvPr>
        </p:nvSpPr>
        <p:spPr>
          <a:xfrm>
            <a:off x="4496836" y="1884392"/>
            <a:ext cx="3198328" cy="536005"/>
          </a:xfrm>
        </p:spPr>
        <p:txBody>
          <a:bodyPr anchor="ctr" anchorCtr="0">
            <a:noAutofit/>
          </a:bodyPr>
          <a:lstStyle>
            <a:lvl1pPr marL="0" indent="0" algn="ctr">
              <a:buNone/>
              <a:defRPr sz="2400" b="1">
                <a:solidFill>
                  <a:srgbClr val="4A285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4224644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3DE39-14E9-7DC7-BD5D-86C037DD6238}"/>
              </a:ext>
            </a:extLst>
          </p:cNvPr>
          <p:cNvSpPr>
            <a:spLocks noGrp="1"/>
          </p:cNvSpPr>
          <p:nvPr>
            <p:ph type="title"/>
          </p:nvPr>
        </p:nvSpPr>
        <p:spPr>
          <a:xfrm>
            <a:off x="838200" y="145446"/>
            <a:ext cx="10515600" cy="820229"/>
          </a:xfrm>
        </p:spPr>
        <p:txBody>
          <a:bodyPr/>
          <a:lstStyle>
            <a:lvl1pPr>
              <a:defRPr>
                <a:solidFill>
                  <a:srgbClr val="004785"/>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7811ED7A-61DA-C74B-4579-5C85F1AD5110}"/>
              </a:ext>
            </a:extLst>
          </p:cNvPr>
          <p:cNvSpPr>
            <a:spLocks noGrp="1"/>
          </p:cNvSpPr>
          <p:nvPr>
            <p:ph type="ftr" sz="quarter" idx="10"/>
          </p:nvPr>
        </p:nvSpPr>
        <p:spPr/>
        <p:txBody>
          <a:bodyPr/>
          <a:lstStyle/>
          <a:p>
            <a:r>
              <a:rPr lang="en-US"/>
              <a:t>INFORMATIONAL PURPOSES ONLY | NOT INVESTMENT ADVICE</a:t>
            </a:r>
          </a:p>
        </p:txBody>
      </p:sp>
      <p:sp>
        <p:nvSpPr>
          <p:cNvPr id="4" name="Slide Number Placeholder 3">
            <a:extLst>
              <a:ext uri="{FF2B5EF4-FFF2-40B4-BE49-F238E27FC236}">
                <a16:creationId xmlns:a16="http://schemas.microsoft.com/office/drawing/2014/main" id="{80BF7187-73A2-0C7D-1B41-48CEAF2FA4A3}"/>
              </a:ext>
            </a:extLst>
          </p:cNvPr>
          <p:cNvSpPr>
            <a:spLocks noGrp="1"/>
          </p:cNvSpPr>
          <p:nvPr>
            <p:ph type="sldNum" sz="quarter" idx="11"/>
          </p:nvPr>
        </p:nvSpPr>
        <p:spPr/>
        <p:txBody>
          <a:bodyPr/>
          <a:lstStyle/>
          <a:p>
            <a:fld id="{A55FFE96-4E6C-4BBE-8F48-441A801B0787}" type="slidenum">
              <a:rPr lang="en-US" smtClean="0"/>
              <a:pPr/>
              <a:t>‹#›</a:t>
            </a:fld>
            <a:endParaRPr lang="en-US"/>
          </a:p>
        </p:txBody>
      </p:sp>
      <p:sp>
        <p:nvSpPr>
          <p:cNvPr id="5" name="Rectángulo: esquinas superiores redondeadas 9">
            <a:extLst>
              <a:ext uri="{FF2B5EF4-FFF2-40B4-BE49-F238E27FC236}">
                <a16:creationId xmlns:a16="http://schemas.microsoft.com/office/drawing/2014/main" id="{A7749BAD-8257-D3C9-F7AB-7E7B19F764E9}"/>
              </a:ext>
            </a:extLst>
          </p:cNvPr>
          <p:cNvSpPr/>
          <p:nvPr userDrawn="1"/>
        </p:nvSpPr>
        <p:spPr>
          <a:xfrm>
            <a:off x="506306" y="145446"/>
            <a:ext cx="45719" cy="6567107"/>
          </a:xfrm>
          <a:prstGeom prst="round2SameRect">
            <a:avLst>
              <a:gd name="adj1" fmla="val 4325"/>
              <a:gd name="adj2" fmla="val 2097"/>
            </a:avLst>
          </a:prstGeom>
          <a:solidFill>
            <a:srgbClr val="004785"/>
          </a:solidFill>
          <a:ln>
            <a:noFill/>
          </a:ln>
          <a:effectLst>
            <a:innerShdw blurRad="254000" dist="228600" dir="54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Content Placeholder 6">
            <a:extLst>
              <a:ext uri="{FF2B5EF4-FFF2-40B4-BE49-F238E27FC236}">
                <a16:creationId xmlns:a16="http://schemas.microsoft.com/office/drawing/2014/main" id="{6898D2BF-CE78-51A8-32AD-74D9D9492D2D}"/>
              </a:ext>
            </a:extLst>
          </p:cNvPr>
          <p:cNvSpPr>
            <a:spLocks noGrp="1"/>
          </p:cNvSpPr>
          <p:nvPr>
            <p:ph sz="quarter" idx="12"/>
          </p:nvPr>
        </p:nvSpPr>
        <p:spPr>
          <a:xfrm>
            <a:off x="838200" y="1128713"/>
            <a:ext cx="10515600" cy="543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3292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EE0EEAB-776D-4DA1-B720-AF25841C0DAE}"/>
              </a:ext>
            </a:extLst>
          </p:cNvPr>
          <p:cNvSpPr>
            <a:spLocks noChangeAspect="1"/>
          </p:cNvSpPr>
          <p:nvPr userDrawn="1"/>
        </p:nvSpPr>
        <p:spPr bwMode="white">
          <a:xfrm>
            <a:off x="439597" y="625565"/>
            <a:ext cx="11300036" cy="1258827"/>
          </a:xfrm>
          <a:prstGeom prst="rect">
            <a:avLst/>
          </a:prstGeom>
          <a:gradFill>
            <a:gsLst>
              <a:gs pos="100000">
                <a:srgbClr val="4A2857"/>
              </a:gs>
              <a:gs pos="60000">
                <a:srgbClr val="5E2C7E"/>
              </a:gs>
              <a:gs pos="0">
                <a:srgbClr val="9E69A9"/>
              </a:gs>
            </a:gsLst>
            <a:path path="circle">
              <a:fillToRect l="50000" t="130000" r="50000" b="-30000"/>
            </a:path>
          </a:gra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nchor="ctr" anchorCtr="0">
            <a:normAutofit/>
          </a:bodyPr>
          <a:lstStyle>
            <a:lvl1pPr algn="ctr">
              <a:defRPr sz="4000">
                <a:solidFill>
                  <a:schemeClr val="bg1"/>
                </a:solidFill>
              </a:defRPr>
            </a:lvl1pPr>
          </a:lstStyle>
          <a:p>
            <a:r>
              <a:rPr lang="en-US" noProof="0"/>
              <a:t>Click to edit Master title style</a:t>
            </a:r>
          </a:p>
        </p:txBody>
      </p:sp>
      <p:sp>
        <p:nvSpPr>
          <p:cNvPr id="3" name="Text Placeholder 2"/>
          <p:cNvSpPr>
            <a:spLocks noGrp="1"/>
          </p:cNvSpPr>
          <p:nvPr>
            <p:ph type="body" idx="1"/>
          </p:nvPr>
        </p:nvSpPr>
        <p:spPr>
          <a:xfrm>
            <a:off x="581191" y="1988485"/>
            <a:ext cx="5393102" cy="536005"/>
          </a:xfrm>
        </p:spPr>
        <p:txBody>
          <a:bodyPr anchor="b">
            <a:noAutofit/>
          </a:bodyPr>
          <a:lstStyle>
            <a:lvl1pPr marL="0" indent="0">
              <a:buNone/>
              <a:defRPr sz="2800" b="1">
                <a:solidFill>
                  <a:srgbClr val="4A285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581192" y="2648597"/>
            <a:ext cx="5393100" cy="3661715"/>
          </a:xfrm>
        </p:spPr>
        <p:txBody>
          <a:bodyPr anchor="t">
            <a:normAutofit/>
          </a:bodyPr>
          <a:lstStyle>
            <a:lvl1pPr>
              <a:defRPr>
                <a:solidFill>
                  <a:srgbClr val="525455"/>
                </a:solidFill>
              </a:defRPr>
            </a:lvl1pPr>
            <a:lvl2pPr>
              <a:defRPr>
                <a:solidFill>
                  <a:srgbClr val="525455"/>
                </a:solidFill>
              </a:defRPr>
            </a:lvl2pPr>
            <a:lvl3pPr>
              <a:defRPr>
                <a:solidFill>
                  <a:srgbClr val="525455"/>
                </a:solidFill>
              </a:defRPr>
            </a:lvl3pPr>
            <a:lvl4pPr>
              <a:defRPr>
                <a:solidFill>
                  <a:srgbClr val="525455"/>
                </a:solidFill>
              </a:defRPr>
            </a:lvl4pPr>
            <a:lvl5pPr>
              <a:defRPr>
                <a:solidFill>
                  <a:srgbClr val="52545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217706" y="1988485"/>
            <a:ext cx="5393102" cy="553373"/>
          </a:xfrm>
        </p:spPr>
        <p:txBody>
          <a:bodyPr anchor="b">
            <a:noAutofit/>
          </a:bodyPr>
          <a:lstStyle>
            <a:lvl1pPr marL="0" indent="0">
              <a:buNone/>
              <a:defRPr sz="2800" b="1">
                <a:solidFill>
                  <a:srgbClr val="4A285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6217706" y="2645951"/>
            <a:ext cx="5393100" cy="3661715"/>
          </a:xfrm>
        </p:spPr>
        <p:txBody>
          <a:bodyPr anchor="t">
            <a:normAutofit/>
          </a:bodyPr>
          <a:lstStyle>
            <a:lvl1pPr>
              <a:defRPr>
                <a:solidFill>
                  <a:srgbClr val="525455"/>
                </a:solidFill>
              </a:defRPr>
            </a:lvl1pPr>
            <a:lvl2pPr>
              <a:defRPr>
                <a:solidFill>
                  <a:srgbClr val="525455"/>
                </a:solidFill>
              </a:defRPr>
            </a:lvl2pPr>
            <a:lvl3pPr>
              <a:defRPr>
                <a:solidFill>
                  <a:srgbClr val="525455"/>
                </a:solidFill>
              </a:defRPr>
            </a:lvl3pPr>
            <a:lvl4pPr>
              <a:defRPr>
                <a:solidFill>
                  <a:srgbClr val="525455"/>
                </a:solidFill>
              </a:defRPr>
            </a:lvl4pPr>
            <a:lvl5pPr>
              <a:defRPr>
                <a:solidFill>
                  <a:srgbClr val="52545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Slide Number Placeholder 8"/>
          <p:cNvSpPr>
            <a:spLocks noGrp="1"/>
          </p:cNvSpPr>
          <p:nvPr>
            <p:ph type="sldNum" sz="quarter" idx="12"/>
          </p:nvPr>
        </p:nvSpPr>
        <p:spPr/>
        <p:txBody>
          <a:bodyPr/>
          <a:lstStyle>
            <a:lvl1pPr>
              <a:defRPr>
                <a:solidFill>
                  <a:srgbClr val="903163"/>
                </a:solidFill>
              </a:defRPr>
            </a:lvl1pPr>
          </a:lstStyle>
          <a:p>
            <a:fld id="{C5C3056E-1632-4A65-A24F-3F10A1450A6E}" type="slidenum">
              <a:rPr lang="en-US" noProof="0" smtClean="0"/>
              <a:pPr/>
              <a:t>‹#›</a:t>
            </a:fld>
            <a:endParaRPr lang="en-US" noProof="0"/>
          </a:p>
        </p:txBody>
      </p:sp>
    </p:spTree>
    <p:extLst>
      <p:ext uri="{BB962C8B-B14F-4D97-AF65-F5344CB8AC3E}">
        <p14:creationId xmlns:p14="http://schemas.microsoft.com/office/powerpoint/2010/main" val="14018140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C2F22A-B67F-40D4-8DDC-5F0C5EB01123}"/>
              </a:ext>
            </a:extLst>
          </p:cNvPr>
          <p:cNvSpPr>
            <a:spLocks noChangeAspect="1"/>
          </p:cNvSpPr>
          <p:nvPr userDrawn="1"/>
        </p:nvSpPr>
        <p:spPr bwMode="white">
          <a:xfrm>
            <a:off x="439597" y="625565"/>
            <a:ext cx="11300036" cy="1258827"/>
          </a:xfrm>
          <a:prstGeom prst="rect">
            <a:avLst/>
          </a:prstGeom>
          <a:gradFill>
            <a:gsLst>
              <a:gs pos="100000">
                <a:srgbClr val="4A2857"/>
              </a:gs>
              <a:gs pos="60000">
                <a:srgbClr val="5E2C7E"/>
              </a:gs>
              <a:gs pos="0">
                <a:srgbClr val="9E69A9"/>
              </a:gs>
            </a:gsLst>
            <a:path path="circle">
              <a:fillToRect l="50000" t="130000" r="50000" b="-30000"/>
            </a:path>
          </a:gradFill>
          <a:ln>
            <a:noFill/>
          </a:ln>
          <a:effectLst/>
        </p:spPr>
        <p:style>
          <a:lnRef idx="1">
            <a:schemeClr val="accent1"/>
          </a:lnRef>
          <a:fillRef idx="3">
            <a:schemeClr val="accent1"/>
          </a:fillRef>
          <a:effectRef idx="2">
            <a:schemeClr val="accent1"/>
          </a:effectRef>
          <a:fontRef idx="minor">
            <a:schemeClr val="lt1"/>
          </a:fontRef>
        </p:style>
      </p:sp>
      <p:sp>
        <p:nvSpPr>
          <p:cNvPr id="5" name="Slide Number Placeholder 4"/>
          <p:cNvSpPr>
            <a:spLocks noGrp="1"/>
          </p:cNvSpPr>
          <p:nvPr>
            <p:ph type="sldNum" sz="quarter" idx="12"/>
          </p:nvPr>
        </p:nvSpPr>
        <p:spPr/>
        <p:txBody>
          <a:bodyPr/>
          <a:lstStyle/>
          <a:p>
            <a:fld id="{C5C3056E-1632-4A65-A24F-3F10A1450A6E}" type="slidenum">
              <a:rPr lang="en-US" noProof="0" smtClean="0"/>
              <a:t>‹#›</a:t>
            </a:fld>
            <a:endParaRPr lang="en-US" noProof="0"/>
          </a:p>
        </p:txBody>
      </p:sp>
      <p:sp>
        <p:nvSpPr>
          <p:cNvPr id="9" name="Title 1">
            <a:extLst>
              <a:ext uri="{FF2B5EF4-FFF2-40B4-BE49-F238E27FC236}">
                <a16:creationId xmlns:a16="http://schemas.microsoft.com/office/drawing/2014/main" id="{5CEC16FA-81A4-6F41-9FCE-6262A4533E5C}"/>
              </a:ext>
            </a:extLst>
          </p:cNvPr>
          <p:cNvSpPr>
            <a:spLocks noGrp="1"/>
          </p:cNvSpPr>
          <p:nvPr>
            <p:ph type="title"/>
          </p:nvPr>
        </p:nvSpPr>
        <p:spPr>
          <a:xfrm>
            <a:off x="581193" y="729658"/>
            <a:ext cx="11029616" cy="988332"/>
          </a:xfrm>
        </p:spPr>
        <p:txBody>
          <a:bodyPr anchor="ctr" anchorCtr="0">
            <a:normAutofit/>
          </a:bodyPr>
          <a:lstStyle>
            <a:lvl1pPr algn="ctr">
              <a:defRPr sz="4000">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3245660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rgbClr val="4A2857"/>
                </a:solidFill>
              </a:defRPr>
            </a:lvl1pPr>
          </a:lstStyle>
          <a:p>
            <a:fld id="{C5C3056E-1632-4A65-A24F-3F10A1450A6E}" type="slidenum">
              <a:rPr lang="en-US" smtClean="0"/>
              <a:pPr/>
              <a:t>‹#›</a:t>
            </a:fld>
            <a:endParaRPr lang="en-US"/>
          </a:p>
        </p:txBody>
      </p:sp>
      <p:sp>
        <p:nvSpPr>
          <p:cNvPr id="5" name="Title 4">
            <a:extLst>
              <a:ext uri="{FF2B5EF4-FFF2-40B4-BE49-F238E27FC236}">
                <a16:creationId xmlns:a16="http://schemas.microsoft.com/office/drawing/2014/main" id="{DFBB0525-CFF9-4A39-B5EA-579253994F60}"/>
              </a:ext>
            </a:extLst>
          </p:cNvPr>
          <p:cNvSpPr>
            <a:spLocks noGrp="1"/>
          </p:cNvSpPr>
          <p:nvPr>
            <p:ph type="title"/>
          </p:nvPr>
        </p:nvSpPr>
        <p:spPr>
          <a:xfrm>
            <a:off x="581192" y="592390"/>
            <a:ext cx="11029616" cy="1189554"/>
          </a:xfrm>
        </p:spPr>
        <p:txBody>
          <a:bodyPr/>
          <a:lstStyle>
            <a:lvl1pPr>
              <a:defRPr>
                <a:solidFill>
                  <a:srgbClr val="4A2857"/>
                </a:solidFill>
              </a:defRPr>
            </a:lvl1pPr>
          </a:lstStyle>
          <a:p>
            <a:r>
              <a:rPr lang="en-US" noProof="0"/>
              <a:t>Click to edit Master title style</a:t>
            </a:r>
          </a:p>
        </p:txBody>
      </p:sp>
    </p:spTree>
    <p:extLst>
      <p:ext uri="{BB962C8B-B14F-4D97-AF65-F5344CB8AC3E}">
        <p14:creationId xmlns:p14="http://schemas.microsoft.com/office/powerpoint/2010/main" val="13054484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rgbClr val="4A2857"/>
                </a:solidFill>
              </a:defRPr>
            </a:lvl1pPr>
          </a:lstStyle>
          <a:p>
            <a:fld id="{C5C3056E-1632-4A65-A24F-3F10A1450A6E}" type="slidenum">
              <a:rPr lang="en-US" smtClean="0"/>
              <a:pPr/>
              <a:t>‹#›</a:t>
            </a:fld>
            <a:endParaRPr lang="en-US"/>
          </a:p>
        </p:txBody>
      </p:sp>
      <p:pic>
        <p:nvPicPr>
          <p:cNvPr id="3" name="Picture 2" descr="A picture containing outdoor, riding, trick, doing&#10;&#10;Description automatically generated">
            <a:extLst>
              <a:ext uri="{FF2B5EF4-FFF2-40B4-BE49-F238E27FC236}">
                <a16:creationId xmlns:a16="http://schemas.microsoft.com/office/drawing/2014/main" id="{2E70FF93-9B1B-4BA9-A8B6-894E47B6B907}"/>
              </a:ext>
            </a:extLst>
          </p:cNvPr>
          <p:cNvPicPr>
            <a:picLocks noChangeAspect="1"/>
          </p:cNvPicPr>
          <p:nvPr userDrawn="1"/>
        </p:nvPicPr>
        <p:blipFill rotWithShape="1">
          <a:blip r:embed="rId2">
            <a:alphaModFix amt="85000"/>
            <a:extLst>
              <a:ext uri="{28A0092B-C50C-407E-A947-70E740481C1C}">
                <a14:useLocalDpi xmlns:a14="http://schemas.microsoft.com/office/drawing/2010/main" val="0"/>
              </a:ext>
            </a:extLst>
          </a:blip>
          <a:srcRect t="12310" b="5976"/>
          <a:stretch/>
        </p:blipFill>
        <p:spPr>
          <a:xfrm>
            <a:off x="446868" y="602496"/>
            <a:ext cx="11298264" cy="5653007"/>
          </a:xfrm>
          <a:prstGeom prst="rect">
            <a:avLst/>
          </a:prstGeom>
        </p:spPr>
      </p:pic>
      <p:sp>
        <p:nvSpPr>
          <p:cNvPr id="6" name="Rectangle 5">
            <a:extLst>
              <a:ext uri="{FF2B5EF4-FFF2-40B4-BE49-F238E27FC236}">
                <a16:creationId xmlns:a16="http://schemas.microsoft.com/office/drawing/2014/main" id="{D471E86B-3099-4459-A2AE-0E501F1A560E}"/>
              </a:ext>
            </a:extLst>
          </p:cNvPr>
          <p:cNvSpPr/>
          <p:nvPr userDrawn="1"/>
        </p:nvSpPr>
        <p:spPr>
          <a:xfrm>
            <a:off x="1825662" y="2762573"/>
            <a:ext cx="8540675" cy="3293209"/>
          </a:xfrm>
          <a:prstGeom prst="rect">
            <a:avLst/>
          </a:prstGeom>
        </p:spPr>
        <p:txBody>
          <a:bodyPr wrap="square">
            <a:spAutoFit/>
          </a:bodyPr>
          <a:lstStyle/>
          <a:p>
            <a:pPr algn="ctr"/>
            <a:r>
              <a:rPr lang="en-US" sz="4000" b="1" i="0" noProof="0">
                <a:solidFill>
                  <a:schemeClr val="bg1"/>
                </a:solidFill>
                <a:latin typeface="Eras Bold ITC" panose="020B0907030504020204" pitchFamily="34" charset="0"/>
              </a:rPr>
              <a:t>“The prudent see danger and take refuge, but the simple keep going and pay the penalty.”</a:t>
            </a:r>
          </a:p>
          <a:p>
            <a:pPr algn="ctr"/>
            <a:endParaRPr lang="en-US" sz="4400" b="1" i="0" noProof="0">
              <a:solidFill>
                <a:schemeClr val="bg1"/>
              </a:solidFill>
              <a:latin typeface="Eras Bold ITC" panose="020B0907030504020204" pitchFamily="34" charset="0"/>
            </a:endParaRPr>
          </a:p>
          <a:p>
            <a:pPr algn="ctr"/>
            <a:r>
              <a:rPr lang="en-US" sz="4400" b="1" i="0" noProof="0">
                <a:solidFill>
                  <a:schemeClr val="bg1"/>
                </a:solidFill>
                <a:latin typeface="Eras Bold ITC" panose="020B0907030504020204" pitchFamily="34" charset="0"/>
              </a:rPr>
              <a:t>Proverbs 27:12 (NIV)</a:t>
            </a:r>
            <a:endParaRPr lang="en-US" sz="4400" b="1" i="0">
              <a:solidFill>
                <a:schemeClr val="bg1"/>
              </a:solidFill>
              <a:latin typeface="Eras Bold ITC" panose="020B0907030504020204" pitchFamily="34" charset="0"/>
            </a:endParaRPr>
          </a:p>
        </p:txBody>
      </p:sp>
    </p:spTree>
    <p:extLst>
      <p:ext uri="{BB962C8B-B14F-4D97-AF65-F5344CB8AC3E}">
        <p14:creationId xmlns:p14="http://schemas.microsoft.com/office/powerpoint/2010/main" val="27327147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rgbClr val="4A2857"/>
                </a:solidFill>
              </a:defRPr>
            </a:lvl1pPr>
          </a:lstStyle>
          <a:p>
            <a:fld id="{C5C3056E-1632-4A65-A24F-3F10A1450A6E}" type="slidenum">
              <a:rPr lang="en-US" smtClean="0"/>
              <a:pPr/>
              <a:t>‹#›</a:t>
            </a:fld>
            <a:endParaRPr lang="en-US"/>
          </a:p>
        </p:txBody>
      </p:sp>
      <p:sp>
        <p:nvSpPr>
          <p:cNvPr id="5" name="Title 4">
            <a:extLst>
              <a:ext uri="{FF2B5EF4-FFF2-40B4-BE49-F238E27FC236}">
                <a16:creationId xmlns:a16="http://schemas.microsoft.com/office/drawing/2014/main" id="{DFBB0525-CFF9-4A39-B5EA-579253994F60}"/>
              </a:ext>
            </a:extLst>
          </p:cNvPr>
          <p:cNvSpPr>
            <a:spLocks noGrp="1"/>
          </p:cNvSpPr>
          <p:nvPr>
            <p:ph type="title" hasCustomPrompt="1"/>
          </p:nvPr>
        </p:nvSpPr>
        <p:spPr/>
        <p:txBody>
          <a:bodyPr/>
          <a:lstStyle>
            <a:lvl1pPr>
              <a:defRPr>
                <a:solidFill>
                  <a:srgbClr val="4A2857"/>
                </a:solidFill>
              </a:defRPr>
            </a:lvl1pPr>
          </a:lstStyle>
          <a:p>
            <a:r>
              <a:rPr lang="en-US" noProof="0"/>
              <a:t>Disclaimer</a:t>
            </a:r>
          </a:p>
        </p:txBody>
      </p:sp>
      <p:sp>
        <p:nvSpPr>
          <p:cNvPr id="6" name="Rectangle 5">
            <a:extLst>
              <a:ext uri="{FF2B5EF4-FFF2-40B4-BE49-F238E27FC236}">
                <a16:creationId xmlns:a16="http://schemas.microsoft.com/office/drawing/2014/main" id="{A3825F0C-A23E-467E-8F9C-7236041D7167}"/>
              </a:ext>
            </a:extLst>
          </p:cNvPr>
          <p:cNvSpPr/>
          <p:nvPr userDrawn="1"/>
        </p:nvSpPr>
        <p:spPr>
          <a:xfrm>
            <a:off x="581191" y="1894747"/>
            <a:ext cx="11029617" cy="4616648"/>
          </a:xfrm>
          <a:prstGeom prst="rect">
            <a:avLst/>
          </a:prstGeom>
        </p:spPr>
        <p:txBody>
          <a:bodyPr wrap="square">
            <a:spAutoFit/>
          </a:bodyPr>
          <a:lstStyle/>
          <a:p>
            <a:r>
              <a:rPr lang="en-US" sz="1400">
                <a:solidFill>
                  <a:schemeClr val="tx1">
                    <a:lumMod val="65000"/>
                    <a:lumOff val="35000"/>
                  </a:schemeClr>
                </a:solidFill>
                <a:latin typeface="+mj-lt"/>
              </a:rPr>
              <a:t>This presentation is for INFORMATIONAL PURPOSES ONLY.  The comments and slides ARE NOT investment recommendations. They can NEVER be considered as trading calls or advices. If you decide to use the information offered here for your real trading it is at your own risk.  CFA® and Chartered Financial Analyst® are registered trademarks owned by CFA Institute</a:t>
            </a:r>
          </a:p>
          <a:p>
            <a:r>
              <a:rPr lang="en-US" sz="1400">
                <a:solidFill>
                  <a:schemeClr val="tx1">
                    <a:lumMod val="65000"/>
                    <a:lumOff val="35000"/>
                  </a:schemeClr>
                </a:solidFill>
                <a:latin typeface="+mj-lt"/>
              </a:rPr>
              <a:t>​</a:t>
            </a:r>
          </a:p>
          <a:p>
            <a:r>
              <a:rPr lang="en-US" sz="1400">
                <a:solidFill>
                  <a:schemeClr val="tx1">
                    <a:lumMod val="65000"/>
                    <a:lumOff val="35000"/>
                  </a:schemeClr>
                </a:solidFill>
                <a:latin typeface="+mj-lt"/>
              </a:rPr>
              <a:t>Investing in the stock or bond markets involves risk and may not be suitable for all investors. Before making any investment decisions you should carefully consider your investment objectives, level of experience and risk appetite. The possibility exists you could sustain a loss of some or all of your initial investment and therefore you should not invest money you cannot afford to lose. You should be aware of all the risks associated with your investments and seek advice from an independent financial advisor if you have any doubts. All investments involve risk including those managed by Strategic Equity Management.</a:t>
            </a:r>
          </a:p>
          <a:p>
            <a:r>
              <a:rPr lang="en-US" sz="1400">
                <a:solidFill>
                  <a:schemeClr val="tx1">
                    <a:lumMod val="65000"/>
                    <a:lumOff val="35000"/>
                  </a:schemeClr>
                </a:solidFill>
                <a:latin typeface="+mj-lt"/>
              </a:rPr>
              <a:t>​</a:t>
            </a:r>
          </a:p>
          <a:p>
            <a:r>
              <a:rPr lang="en-US" sz="1400">
                <a:solidFill>
                  <a:schemeClr val="tx1">
                    <a:lumMod val="65000"/>
                    <a:lumOff val="35000"/>
                  </a:schemeClr>
                </a:solidFill>
                <a:latin typeface="+mj-lt"/>
              </a:rPr>
              <a:t>Opinions expressed are those of the individual speakers and do not necessarily represent the opinion of Strategic Equity Management, SEM Wealth, or any other related entity including the host of the presentation. Any opinions, news, research, analysis, prices or other information contained in this presentation, by Strategic Equity Management, its employees, partners or contributors, is provided as general market commentary and does not constitute investment advice. Strategic Equity Management (SEM) will not accept liability for any loss or damage, including without limitation to, any loss of profit, which may arise directly or indirectly from use of or reliance on such information.</a:t>
            </a:r>
          </a:p>
          <a:p>
            <a:r>
              <a:rPr lang="en-US" sz="1400">
                <a:solidFill>
                  <a:schemeClr val="tx1">
                    <a:lumMod val="65000"/>
                    <a:lumOff val="35000"/>
                  </a:schemeClr>
                </a:solidFill>
                <a:latin typeface="+mj-lt"/>
              </a:rPr>
              <a:t> </a:t>
            </a:r>
          </a:p>
          <a:p>
            <a:r>
              <a:rPr lang="en-US" sz="1400">
                <a:solidFill>
                  <a:schemeClr val="tx1">
                    <a:lumMod val="65000"/>
                    <a:lumOff val="35000"/>
                  </a:schemeClr>
                </a:solidFill>
                <a:latin typeface="+mj-lt"/>
              </a:rPr>
              <a:t>Past performance is NOT indicative of future results. There is no representation made as to the future results of SEM’s programs or if they will be profitable.</a:t>
            </a:r>
          </a:p>
          <a:p>
            <a:r>
              <a:rPr lang="en-US" sz="1400">
                <a:solidFill>
                  <a:schemeClr val="tx1">
                    <a:lumMod val="65000"/>
                    <a:lumOff val="35000"/>
                  </a:schemeClr>
                </a:solidFill>
                <a:latin typeface="+mj-lt"/>
              </a:rPr>
              <a:t>​</a:t>
            </a:r>
          </a:p>
          <a:p>
            <a:r>
              <a:rPr lang="en-US" sz="1400">
                <a:solidFill>
                  <a:schemeClr val="tx1">
                    <a:lumMod val="65000"/>
                    <a:lumOff val="35000"/>
                  </a:schemeClr>
                </a:solidFill>
                <a:latin typeface="+mj-lt"/>
              </a:rPr>
              <a:t>For additional information on the presenter and Strategic Equity Management, please see our DISCLOSURE DOCUMENT (ADV Part II) available at </a:t>
            </a:r>
            <a:r>
              <a:rPr lang="en-US" sz="1400" b="1" u="sng">
                <a:solidFill>
                  <a:schemeClr val="tx1">
                    <a:lumMod val="65000"/>
                    <a:lumOff val="35000"/>
                  </a:schemeClr>
                </a:solidFill>
                <a:latin typeface="+mj-lt"/>
              </a:rPr>
              <a:t>SEMWealth.com</a:t>
            </a:r>
            <a:r>
              <a:rPr lang="en-US" sz="1400">
                <a:solidFill>
                  <a:schemeClr val="tx1">
                    <a:lumMod val="65000"/>
                    <a:lumOff val="35000"/>
                  </a:schemeClr>
                </a:solidFill>
                <a:latin typeface="+mj-lt"/>
              </a:rPr>
              <a:t>.</a:t>
            </a:r>
          </a:p>
        </p:txBody>
      </p:sp>
    </p:spTree>
    <p:extLst>
      <p:ext uri="{BB962C8B-B14F-4D97-AF65-F5344CB8AC3E}">
        <p14:creationId xmlns:p14="http://schemas.microsoft.com/office/powerpoint/2010/main" val="13432813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9E252F-2A9B-4965-B793-762081A8EFF8}"/>
              </a:ext>
            </a:extLst>
          </p:cNvPr>
          <p:cNvSpPr>
            <a:spLocks noChangeAspect="1"/>
          </p:cNvSpPr>
          <p:nvPr userDrawn="1"/>
        </p:nvSpPr>
        <p:spPr bwMode="white">
          <a:xfrm>
            <a:off x="445983" y="5157848"/>
            <a:ext cx="11300036" cy="1258827"/>
          </a:xfrm>
          <a:prstGeom prst="rect">
            <a:avLst/>
          </a:prstGeom>
          <a:gradFill>
            <a:gsLst>
              <a:gs pos="100000">
                <a:srgbClr val="4A2857"/>
              </a:gs>
              <a:gs pos="60000">
                <a:srgbClr val="5E2C7E"/>
              </a:gs>
              <a:gs pos="0">
                <a:srgbClr val="9E69A9"/>
              </a:gs>
            </a:gsLst>
            <a:path path="circle">
              <a:fillToRect l="50000" t="130000" r="50000" b="-30000"/>
            </a:path>
          </a:gra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noAutofit/>
          </a:bodyPr>
          <a:lstStyle>
            <a:lvl1pPr algn="l">
              <a:defRPr sz="2400" b="1">
                <a:solidFill>
                  <a:schemeClr val="bg1"/>
                </a:solidFill>
              </a:defRPr>
            </a:lvl1pPr>
          </a:lstStyle>
          <a:p>
            <a:r>
              <a:rPr lang="en-US" noProof="0"/>
              <a:t>Click to edit Master title style</a:t>
            </a:r>
          </a:p>
        </p:txBody>
      </p:sp>
      <p:sp>
        <p:nvSpPr>
          <p:cNvPr id="3" name="Content Placeholder 2"/>
          <p:cNvSpPr>
            <a:spLocks noGrp="1"/>
          </p:cNvSpPr>
          <p:nvPr>
            <p:ph idx="1"/>
          </p:nvPr>
        </p:nvSpPr>
        <p:spPr>
          <a:xfrm>
            <a:off x="447816" y="601200"/>
            <a:ext cx="11292840" cy="4204800"/>
          </a:xfrm>
        </p:spPr>
        <p:txBody>
          <a:bodyPr anchor="t" anchorCtr="0">
            <a:normAutofit/>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6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7" name="Slide Number Placeholder 6"/>
          <p:cNvSpPr>
            <a:spLocks noGrp="1"/>
          </p:cNvSpPr>
          <p:nvPr>
            <p:ph type="sldNum" sz="quarter" idx="12"/>
          </p:nvPr>
        </p:nvSpPr>
        <p:spPr>
          <a:xfrm>
            <a:off x="10558300" y="6416675"/>
            <a:ext cx="1052510" cy="365125"/>
          </a:xfrm>
        </p:spPr>
        <p:txBody>
          <a:bodyPr/>
          <a:lstStyle>
            <a:lvl1pPr>
              <a:defRPr>
                <a:solidFill>
                  <a:srgbClr val="4A2857"/>
                </a:solidFill>
              </a:defRPr>
            </a:lvl1pPr>
          </a:lstStyle>
          <a:p>
            <a:fld id="{C5C3056E-1632-4A65-A24F-3F10A1450A6E}" type="slidenum">
              <a:rPr lang="en-US" smtClean="0"/>
              <a:pPr/>
              <a:t>‹#›</a:t>
            </a:fld>
            <a:endParaRPr lang="en-US"/>
          </a:p>
        </p:txBody>
      </p:sp>
    </p:spTree>
    <p:extLst>
      <p:ext uri="{BB962C8B-B14F-4D97-AF65-F5344CB8AC3E}">
        <p14:creationId xmlns:p14="http://schemas.microsoft.com/office/powerpoint/2010/main" val="32522037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9E252F-2A9B-4965-B793-762081A8EFF8}"/>
              </a:ext>
            </a:extLst>
          </p:cNvPr>
          <p:cNvSpPr>
            <a:spLocks noChangeAspect="1"/>
          </p:cNvSpPr>
          <p:nvPr userDrawn="1"/>
        </p:nvSpPr>
        <p:spPr bwMode="white">
          <a:xfrm>
            <a:off x="445983" y="5157848"/>
            <a:ext cx="11300036" cy="1258827"/>
          </a:xfrm>
          <a:prstGeom prst="rect">
            <a:avLst/>
          </a:prstGeom>
          <a:gradFill>
            <a:gsLst>
              <a:gs pos="100000">
                <a:srgbClr val="4A2857"/>
              </a:gs>
              <a:gs pos="60000">
                <a:srgbClr val="5E2C7E"/>
              </a:gs>
              <a:gs pos="0">
                <a:srgbClr val="9E69A9"/>
              </a:gs>
            </a:gsLst>
            <a:path path="circle">
              <a:fillToRect l="50000" t="130000" r="50000" b="-30000"/>
            </a:path>
          </a:gra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8725646" cy="689514"/>
          </a:xfrm>
        </p:spPr>
        <p:txBody>
          <a:bodyPr anchor="ctr">
            <a:noAutofit/>
          </a:bodyPr>
          <a:lstStyle>
            <a:lvl1pPr algn="l">
              <a:defRPr sz="3200" b="1">
                <a:solidFill>
                  <a:schemeClr val="bg1"/>
                </a:solidFill>
              </a:defRPr>
            </a:lvl1pPr>
          </a:lstStyle>
          <a:p>
            <a:r>
              <a:rPr lang="en-US" noProof="0"/>
              <a:t>Click to edit Master title style</a:t>
            </a:r>
          </a:p>
        </p:txBody>
      </p:sp>
      <p:sp>
        <p:nvSpPr>
          <p:cNvPr id="3" name="Content Placeholder 2"/>
          <p:cNvSpPr>
            <a:spLocks noGrp="1"/>
          </p:cNvSpPr>
          <p:nvPr>
            <p:ph idx="1"/>
          </p:nvPr>
        </p:nvSpPr>
        <p:spPr>
          <a:xfrm>
            <a:off x="447816" y="601200"/>
            <a:ext cx="11292840" cy="4204800"/>
          </a:xfrm>
        </p:spPr>
        <p:txBody>
          <a:bodyPr anchor="t" anchorCtr="0">
            <a:normAutofit/>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12"/>
          </p:nvPr>
        </p:nvSpPr>
        <p:spPr>
          <a:xfrm>
            <a:off x="10558300" y="6416675"/>
            <a:ext cx="1052510" cy="365125"/>
          </a:xfrm>
        </p:spPr>
        <p:txBody>
          <a:bodyPr/>
          <a:lstStyle>
            <a:lvl1pPr>
              <a:defRPr>
                <a:solidFill>
                  <a:srgbClr val="4A2857"/>
                </a:solidFill>
              </a:defRPr>
            </a:lvl1pPr>
          </a:lstStyle>
          <a:p>
            <a:fld id="{C5C3056E-1632-4A65-A24F-3F10A1450A6E}" type="slidenum">
              <a:rPr lang="en-US" smtClean="0"/>
              <a:pPr/>
              <a:t>‹#›</a:t>
            </a:fld>
            <a:endParaRPr lang="en-US"/>
          </a:p>
        </p:txBody>
      </p:sp>
    </p:spTree>
    <p:extLst>
      <p:ext uri="{BB962C8B-B14F-4D97-AF65-F5344CB8AC3E}">
        <p14:creationId xmlns:p14="http://schemas.microsoft.com/office/powerpoint/2010/main" val="34726071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Autofit/>
          </a:bodyPr>
          <a:lstStyle>
            <a:lvl1pPr algn="l">
              <a:defRPr sz="3600" b="1">
                <a:solidFill>
                  <a:srgbClr val="4A2857"/>
                </a:solidFill>
              </a:defRPr>
            </a:lvl1pPr>
          </a:lstStyle>
          <a:p>
            <a:r>
              <a:rPr lang="en-US" noProof="0"/>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7" name="Slide Number Placeholder 6"/>
          <p:cNvSpPr>
            <a:spLocks noGrp="1"/>
          </p:cNvSpPr>
          <p:nvPr>
            <p:ph type="sldNum" sz="quarter" idx="12"/>
          </p:nvPr>
        </p:nvSpPr>
        <p:spPr/>
        <p:txBody>
          <a:bodyPr/>
          <a:lstStyle/>
          <a:p>
            <a:fld id="{C5C3056E-1632-4A65-A24F-3F10A1450A6E}" type="slidenum">
              <a:rPr lang="en-US" noProof="0" smtClean="0"/>
              <a:t>‹#›</a:t>
            </a:fld>
            <a:endParaRPr lang="en-US" noProof="0"/>
          </a:p>
        </p:txBody>
      </p:sp>
    </p:spTree>
    <p:extLst>
      <p:ext uri="{BB962C8B-B14F-4D97-AF65-F5344CB8AC3E}">
        <p14:creationId xmlns:p14="http://schemas.microsoft.com/office/powerpoint/2010/main" val="27008709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More Info (Last slide)">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a:xfrm>
            <a:off x="71999" y="6417472"/>
            <a:ext cx="4119095" cy="368666"/>
          </a:xfrm>
        </p:spPr>
        <p:txBody>
          <a:bodyPr/>
          <a:lstStyle>
            <a:lvl1pPr>
              <a:defRPr/>
            </a:lvl1pPr>
          </a:lstStyle>
          <a:p>
            <a:r>
              <a:rPr lang="en-US"/>
              <a:t>INFORMATIONAL PURPOSES ONLY | NOT INVESTMENT ADVICE</a:t>
            </a:r>
          </a:p>
        </p:txBody>
      </p:sp>
      <p:sp>
        <p:nvSpPr>
          <p:cNvPr id="3" name="Slide Number Placeholder 2">
            <a:extLst>
              <a:ext uri="{FF2B5EF4-FFF2-40B4-BE49-F238E27FC236}">
                <a16:creationId xmlns:a16="http://schemas.microsoft.com/office/drawing/2014/main" id="{BDA9BE28-009E-4D88-9951-81B453F75A4E}"/>
              </a:ext>
            </a:extLst>
          </p:cNvPr>
          <p:cNvSpPr>
            <a:spLocks noGrp="1"/>
          </p:cNvSpPr>
          <p:nvPr>
            <p:ph type="sldNum" sz="quarter" idx="13"/>
          </p:nvPr>
        </p:nvSpPr>
        <p:spPr>
          <a:xfrm>
            <a:off x="11749425" y="6417472"/>
            <a:ext cx="370962" cy="368666"/>
          </a:xfrm>
          <a:solidFill>
            <a:schemeClr val="bg1"/>
          </a:solidFill>
        </p:spPr>
        <p:txBody>
          <a:bodyPr/>
          <a:lstStyle/>
          <a:p>
            <a:fld id="{19B51A1E-902D-48AF-9020-955120F399B6}" type="slidenum">
              <a:rPr lang="en-US" noProof="0" smtClean="0"/>
              <a:pPr/>
              <a:t>‹#›</a:t>
            </a:fld>
            <a:endParaRPr lang="en-US" noProof="0"/>
          </a:p>
        </p:txBody>
      </p:sp>
      <p:pic>
        <p:nvPicPr>
          <p:cNvPr id="4" name="Picture Placeholder 11" descr="Frosted drops on flat glass">
            <a:extLst>
              <a:ext uri="{FF2B5EF4-FFF2-40B4-BE49-F238E27FC236}">
                <a16:creationId xmlns:a16="http://schemas.microsoft.com/office/drawing/2014/main" id="{B927663D-9DA2-4C69-84CA-9EAADF09CBD1}"/>
              </a:ext>
            </a:extLst>
          </p:cNvPr>
          <p:cNvPicPr>
            <a:picLocks noChangeAspect="1"/>
          </p:cNvPicPr>
          <p:nvPr userDrawn="1"/>
        </p:nvPicPr>
        <p:blipFill>
          <a:blip r:embed="rId2"/>
          <a:stretch>
            <a:fillRect/>
          </a:stretch>
        </p:blipFill>
        <p:spPr>
          <a:xfrm>
            <a:off x="146180" y="144000"/>
            <a:ext cx="11913262" cy="6640634"/>
          </a:xfrm>
          <a:prstGeom prst="rect">
            <a:avLst/>
          </a:prstGeom>
        </p:spPr>
      </p:pic>
      <p:pic>
        <p:nvPicPr>
          <p:cNvPr id="5" name="Picture Placeholder 6">
            <a:extLst>
              <a:ext uri="{FF2B5EF4-FFF2-40B4-BE49-F238E27FC236}">
                <a16:creationId xmlns:a16="http://schemas.microsoft.com/office/drawing/2014/main" id="{BF879F0D-A927-4175-B66A-41B9783ADA61}"/>
              </a:ext>
            </a:extLst>
          </p:cNvPr>
          <p:cNvPicPr>
            <a:picLocks noChangeAspect="1"/>
          </p:cNvPicPr>
          <p:nvPr userDrawn="1"/>
        </p:nvPicPr>
        <p:blipFill rotWithShape="1">
          <a:blip r:embed="rId3">
            <a:alphaModFix amt="85000"/>
          </a:blip>
          <a:srcRect t="3503" b="20237"/>
          <a:stretch/>
        </p:blipFill>
        <p:spPr>
          <a:xfrm>
            <a:off x="143399" y="124681"/>
            <a:ext cx="11917627" cy="6660159"/>
          </a:xfrm>
          <a:prstGeom prst="rect">
            <a:avLst/>
          </a:prstGeom>
          <a:noFill/>
        </p:spPr>
      </p:pic>
      <p:sp>
        <p:nvSpPr>
          <p:cNvPr id="7" name="Rectangle 6">
            <a:extLst>
              <a:ext uri="{FF2B5EF4-FFF2-40B4-BE49-F238E27FC236}">
                <a16:creationId xmlns:a16="http://schemas.microsoft.com/office/drawing/2014/main" id="{C4EA84CD-149B-44B1-8226-79E98A182A50}"/>
              </a:ext>
            </a:extLst>
          </p:cNvPr>
          <p:cNvSpPr/>
          <p:nvPr userDrawn="1"/>
        </p:nvSpPr>
        <p:spPr>
          <a:xfrm>
            <a:off x="12700" y="0"/>
            <a:ext cx="12179300" cy="6924502"/>
          </a:xfrm>
          <a:prstGeom prst="rect">
            <a:avLst/>
          </a:prstGeom>
          <a:noFill/>
          <a:ln w="57150">
            <a:solidFill>
              <a:schemeClr val="bg1">
                <a:lumMod val="65000"/>
              </a:schemeClr>
            </a:solidFill>
          </a:ln>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en-US" sz="4500">
              <a:solidFill>
                <a:schemeClr val="tx1"/>
              </a:solidFill>
              <a:latin typeface="Rockwell" panose="02060603020205020403" pitchFamily="18" charset="0"/>
              <a:ea typeface="+mj-ea"/>
              <a:cs typeface="+mj-cs"/>
            </a:endParaRPr>
          </a:p>
        </p:txBody>
      </p:sp>
      <p:sp>
        <p:nvSpPr>
          <p:cNvPr id="6" name="Title 12">
            <a:extLst>
              <a:ext uri="{FF2B5EF4-FFF2-40B4-BE49-F238E27FC236}">
                <a16:creationId xmlns:a16="http://schemas.microsoft.com/office/drawing/2014/main" id="{6236019C-18F3-41A2-AA4B-7200F04054E2}"/>
              </a:ext>
            </a:extLst>
          </p:cNvPr>
          <p:cNvSpPr>
            <a:spLocks noGrp="1"/>
          </p:cNvSpPr>
          <p:nvPr>
            <p:ph type="ctrTitle" hasCustomPrompt="1"/>
          </p:nvPr>
        </p:nvSpPr>
        <p:spPr>
          <a:xfrm>
            <a:off x="1812612" y="1179504"/>
            <a:ext cx="8493758" cy="4523112"/>
          </a:xfrm>
          <a:solidFill>
            <a:srgbClr val="E3E9ED">
              <a:alpha val="88000"/>
            </a:srgbClr>
          </a:solidFill>
        </p:spPr>
        <p:txBody>
          <a:bodyPr/>
          <a:lstStyle/>
          <a:p>
            <a:pPr algn="ctr">
              <a:lnSpc>
                <a:spcPct val="100000"/>
              </a:lnSpc>
            </a:pPr>
            <a:br>
              <a:rPr lang="en-US" sz="1800" b="1">
                <a:solidFill>
                  <a:srgbClr val="FBB040"/>
                </a:solidFill>
              </a:rPr>
            </a:br>
            <a:br>
              <a:rPr lang="en-US" sz="1800" b="1">
                <a:solidFill>
                  <a:srgbClr val="FBB040"/>
                </a:solidFill>
              </a:rPr>
            </a:br>
            <a:endParaRPr lang="en-US" sz="1400" b="1">
              <a:solidFill>
                <a:srgbClr val="FBB040"/>
              </a:solidFill>
            </a:endParaRPr>
          </a:p>
        </p:txBody>
      </p:sp>
      <p:sp>
        <p:nvSpPr>
          <p:cNvPr id="13" name="Content Placeholder 12">
            <a:extLst>
              <a:ext uri="{FF2B5EF4-FFF2-40B4-BE49-F238E27FC236}">
                <a16:creationId xmlns:a16="http://schemas.microsoft.com/office/drawing/2014/main" id="{08D7197A-C12A-45F0-BF65-94D96AF7EF4E}"/>
              </a:ext>
            </a:extLst>
          </p:cNvPr>
          <p:cNvSpPr>
            <a:spLocks noGrp="1"/>
          </p:cNvSpPr>
          <p:nvPr>
            <p:ph sz="quarter" idx="14"/>
          </p:nvPr>
        </p:nvSpPr>
        <p:spPr>
          <a:xfrm>
            <a:off x="1762897" y="1241662"/>
            <a:ext cx="8600303" cy="4460954"/>
          </a:xfrm>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sz="4800"/>
            </a:lvl1pPr>
            <a:lvl2pPr marL="266700" indent="0" algn="ctr">
              <a:buFontTx/>
              <a:buNone/>
              <a:defRPr/>
            </a:lvl2pPr>
            <a:lvl3pPr marL="542925" indent="0" algn="ctr">
              <a:buFontTx/>
              <a:buNone/>
              <a:defRPr/>
            </a:lvl3pPr>
            <a:lvl4pPr marL="809625" indent="0" algn="ctr">
              <a:buFontTx/>
              <a:buNone/>
              <a:defRPr/>
            </a:lvl4pPr>
            <a:lvl5pPr marL="1076325" indent="0" algn="ctr">
              <a:buFontTx/>
              <a:buNone/>
              <a:defRPr/>
            </a:lvl5pPr>
          </a:lstStyle>
          <a:p>
            <a:pPr lvl="0"/>
            <a:endParaRPr lang="en-US"/>
          </a:p>
          <a:p>
            <a:pPr lvl="0"/>
            <a:endParaRPr lang="en-US"/>
          </a:p>
          <a:p>
            <a:pPr lvl="0"/>
            <a:r>
              <a:rPr lang="en-US"/>
              <a:t>Click to edit Master text styles</a:t>
            </a:r>
          </a:p>
          <a:p>
            <a:pPr lvl="0"/>
            <a:endParaRPr lang="en-US"/>
          </a:p>
          <a:p>
            <a:pPr lvl="0"/>
            <a:endParaRPr lang="en-US"/>
          </a:p>
        </p:txBody>
      </p:sp>
    </p:spTree>
    <p:extLst>
      <p:ext uri="{BB962C8B-B14F-4D97-AF65-F5344CB8AC3E}">
        <p14:creationId xmlns:p14="http://schemas.microsoft.com/office/powerpoint/2010/main" val="2130703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3DE39-14E9-7DC7-BD5D-86C037DD6238}"/>
              </a:ext>
            </a:extLst>
          </p:cNvPr>
          <p:cNvSpPr>
            <a:spLocks noGrp="1"/>
          </p:cNvSpPr>
          <p:nvPr>
            <p:ph type="title"/>
          </p:nvPr>
        </p:nvSpPr>
        <p:spPr>
          <a:xfrm>
            <a:off x="838200" y="145446"/>
            <a:ext cx="10515600" cy="820229"/>
          </a:xfrm>
        </p:spPr>
        <p:txBody>
          <a:bodyPr/>
          <a:lstStyle>
            <a:lvl1pPr>
              <a:defRPr>
                <a:solidFill>
                  <a:srgbClr val="004785"/>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7811ED7A-61DA-C74B-4579-5C85F1AD5110}"/>
              </a:ext>
            </a:extLst>
          </p:cNvPr>
          <p:cNvSpPr>
            <a:spLocks noGrp="1"/>
          </p:cNvSpPr>
          <p:nvPr>
            <p:ph type="ftr" sz="quarter" idx="10"/>
          </p:nvPr>
        </p:nvSpPr>
        <p:spPr/>
        <p:txBody>
          <a:bodyPr/>
          <a:lstStyle/>
          <a:p>
            <a:r>
              <a:rPr lang="en-US"/>
              <a:t>INFORMATIONAL PURPOSES ONLY | NOT INVESTMENT ADVICE</a:t>
            </a:r>
          </a:p>
        </p:txBody>
      </p:sp>
      <p:sp>
        <p:nvSpPr>
          <p:cNvPr id="4" name="Slide Number Placeholder 3">
            <a:extLst>
              <a:ext uri="{FF2B5EF4-FFF2-40B4-BE49-F238E27FC236}">
                <a16:creationId xmlns:a16="http://schemas.microsoft.com/office/drawing/2014/main" id="{80BF7187-73A2-0C7D-1B41-48CEAF2FA4A3}"/>
              </a:ext>
            </a:extLst>
          </p:cNvPr>
          <p:cNvSpPr>
            <a:spLocks noGrp="1"/>
          </p:cNvSpPr>
          <p:nvPr>
            <p:ph type="sldNum" sz="quarter" idx="11"/>
          </p:nvPr>
        </p:nvSpPr>
        <p:spPr/>
        <p:txBody>
          <a:bodyPr/>
          <a:lstStyle/>
          <a:p>
            <a:fld id="{A55FFE96-4E6C-4BBE-8F48-441A801B0787}" type="slidenum">
              <a:rPr lang="en-US" smtClean="0"/>
              <a:pPr/>
              <a:t>‹#›</a:t>
            </a:fld>
            <a:endParaRPr lang="en-US"/>
          </a:p>
        </p:txBody>
      </p:sp>
      <p:sp>
        <p:nvSpPr>
          <p:cNvPr id="5" name="Rectángulo: esquinas superiores redondeadas 9">
            <a:extLst>
              <a:ext uri="{FF2B5EF4-FFF2-40B4-BE49-F238E27FC236}">
                <a16:creationId xmlns:a16="http://schemas.microsoft.com/office/drawing/2014/main" id="{A7749BAD-8257-D3C9-F7AB-7E7B19F764E9}"/>
              </a:ext>
            </a:extLst>
          </p:cNvPr>
          <p:cNvSpPr/>
          <p:nvPr userDrawn="1"/>
        </p:nvSpPr>
        <p:spPr>
          <a:xfrm>
            <a:off x="506306" y="145446"/>
            <a:ext cx="45719" cy="6567107"/>
          </a:xfrm>
          <a:prstGeom prst="round2SameRect">
            <a:avLst>
              <a:gd name="adj1" fmla="val 4325"/>
              <a:gd name="adj2" fmla="val 2097"/>
            </a:avLst>
          </a:prstGeom>
          <a:solidFill>
            <a:srgbClr val="004785"/>
          </a:solidFill>
          <a:ln>
            <a:noFill/>
          </a:ln>
          <a:effectLst>
            <a:innerShdw blurRad="254000" dist="228600" dir="54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Content Placeholder 6">
            <a:extLst>
              <a:ext uri="{FF2B5EF4-FFF2-40B4-BE49-F238E27FC236}">
                <a16:creationId xmlns:a16="http://schemas.microsoft.com/office/drawing/2014/main" id="{6898D2BF-CE78-51A8-32AD-74D9D9492D2D}"/>
              </a:ext>
            </a:extLst>
          </p:cNvPr>
          <p:cNvSpPr>
            <a:spLocks noGrp="1"/>
          </p:cNvSpPr>
          <p:nvPr>
            <p:ph sz="quarter" idx="12"/>
          </p:nvPr>
        </p:nvSpPr>
        <p:spPr>
          <a:xfrm>
            <a:off x="838200" y="1128713"/>
            <a:ext cx="3114964" cy="5438775"/>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08A3B0B4-185E-B546-3F98-3CD97CF4E259}"/>
              </a:ext>
            </a:extLst>
          </p:cNvPr>
          <p:cNvSpPr>
            <a:spLocks noGrp="1"/>
          </p:cNvSpPr>
          <p:nvPr>
            <p:ph sz="quarter" idx="13"/>
          </p:nvPr>
        </p:nvSpPr>
        <p:spPr>
          <a:xfrm>
            <a:off x="4156075" y="1128713"/>
            <a:ext cx="7197725" cy="543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8951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image" Target="../media/image9.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image" Target="../media/image1.png"/><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theme" Target="../theme/theme3.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image" Target="../media/image17.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theme" Target="../theme/theme4.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24A096-0C49-FABD-DCE0-BF9634767B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491566-DB2D-3581-C78D-EFC42468D2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7F1F73D-AC3A-3633-9C23-DAA700E4F3E0}"/>
              </a:ext>
            </a:extLst>
          </p:cNvPr>
          <p:cNvSpPr>
            <a:spLocks noGrp="1"/>
          </p:cNvSpPr>
          <p:nvPr>
            <p:ph type="ftr" sz="quarter" idx="3"/>
          </p:nvPr>
        </p:nvSpPr>
        <p:spPr>
          <a:xfrm rot="16200000">
            <a:off x="-1767841" y="3727895"/>
            <a:ext cx="4114800" cy="365125"/>
          </a:xfrm>
          <a:prstGeom prst="rect">
            <a:avLst/>
          </a:prstGeom>
        </p:spPr>
        <p:txBody>
          <a:bodyPr vert="horz" lIns="91440" tIns="45720" rIns="91440" bIns="45720" rtlCol="0" anchor="ctr"/>
          <a:lstStyle>
            <a:lvl1pPr algn="ctr">
              <a:defRPr sz="1100" i="1">
                <a:solidFill>
                  <a:schemeClr val="tx1">
                    <a:tint val="75000"/>
                  </a:schemeClr>
                </a:solidFill>
              </a:defRPr>
            </a:lvl1pPr>
          </a:lstStyle>
          <a:p>
            <a:r>
              <a:rPr lang="en-US"/>
              <a:t>INFORMATIONAL PURPOSES ONLY | NOT INVESTMENT ADVICE</a:t>
            </a:r>
          </a:p>
        </p:txBody>
      </p:sp>
      <p:sp>
        <p:nvSpPr>
          <p:cNvPr id="6" name="Slide Number Placeholder 5">
            <a:extLst>
              <a:ext uri="{FF2B5EF4-FFF2-40B4-BE49-F238E27FC236}">
                <a16:creationId xmlns:a16="http://schemas.microsoft.com/office/drawing/2014/main" id="{76206650-F58C-E2F2-8817-C718EFD3CD6B}"/>
              </a:ext>
            </a:extLst>
          </p:cNvPr>
          <p:cNvSpPr>
            <a:spLocks noGrp="1"/>
          </p:cNvSpPr>
          <p:nvPr>
            <p:ph type="sldNum" sz="quarter" idx="4"/>
          </p:nvPr>
        </p:nvSpPr>
        <p:spPr>
          <a:xfrm rot="16200000">
            <a:off x="94487" y="6189472"/>
            <a:ext cx="390144"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55FFE96-4E6C-4BBE-8F48-441A801B0787}" type="slidenum">
              <a:rPr lang="en-US" smtClean="0"/>
              <a:pPr/>
              <a:t>‹#›</a:t>
            </a:fld>
            <a:endParaRPr lang="en-US"/>
          </a:p>
        </p:txBody>
      </p:sp>
      <p:cxnSp>
        <p:nvCxnSpPr>
          <p:cNvPr id="7" name="Conector recto 13">
            <a:extLst>
              <a:ext uri="{FF2B5EF4-FFF2-40B4-BE49-F238E27FC236}">
                <a16:creationId xmlns:a16="http://schemas.microsoft.com/office/drawing/2014/main" id="{91CEE546-3B0B-CE53-07A6-AD9466C98778}"/>
              </a:ext>
            </a:extLst>
          </p:cNvPr>
          <p:cNvCxnSpPr>
            <a:cxnSpLocks/>
          </p:cNvCxnSpPr>
          <p:nvPr userDrawn="1"/>
        </p:nvCxnSpPr>
        <p:spPr>
          <a:xfrm>
            <a:off x="168783" y="6096173"/>
            <a:ext cx="266763" cy="0"/>
          </a:xfrm>
          <a:prstGeom prst="line">
            <a:avLst/>
          </a:prstGeom>
          <a:ln w="15875" cap="rnd">
            <a:solidFill>
              <a:srgbClr val="FBB03F"/>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1695AC15-1FE5-BFFC-E1E7-32AC45ED0C38}"/>
              </a:ext>
            </a:extLst>
          </p:cNvPr>
          <p:cNvSpPr txBox="1">
            <a:spLocks/>
          </p:cNvSpPr>
          <p:nvPr userDrawn="1"/>
        </p:nvSpPr>
        <p:spPr>
          <a:xfrm rot="16200000">
            <a:off x="-842836" y="845344"/>
            <a:ext cx="2264790" cy="365125"/>
          </a:xfrm>
          <a:prstGeom prst="rect">
            <a:avLst/>
          </a:prstGeom>
        </p:spPr>
        <p:txBody>
          <a:bodyPr vert="horz" lIns="91440" tIns="45720" rIns="91440" bIns="45720" rtlCol="0" anchor="ctr"/>
          <a:lstStyle>
            <a:defPPr>
              <a:defRPr lang="en-US"/>
            </a:defPPr>
            <a:lvl1pPr marL="0" algn="ctr" defTabSz="914400" rtl="0" eaLnBrk="1" latinLnBrk="0" hangingPunct="1">
              <a:defRPr sz="1100"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Segoe UI Black" panose="020B0A02040204020203" pitchFamily="34" charset="0"/>
                <a:ea typeface="Segoe UI Black" panose="020B0A02040204020203" pitchFamily="34" charset="0"/>
              </a:rPr>
              <a:t>SEMWealth.com</a:t>
            </a:r>
          </a:p>
        </p:txBody>
      </p:sp>
      <p:pic>
        <p:nvPicPr>
          <p:cNvPr id="12" name="Picture 11" descr="A blue circle with a white line and a yellow triangle&#10;&#10;Description automatically generated">
            <a:extLst>
              <a:ext uri="{FF2B5EF4-FFF2-40B4-BE49-F238E27FC236}">
                <a16:creationId xmlns:a16="http://schemas.microsoft.com/office/drawing/2014/main" id="{D3D5616C-CCB2-DEC3-9040-CCAC5CAC36A5}"/>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1389637" y="6096173"/>
            <a:ext cx="733634" cy="688946"/>
          </a:xfrm>
          <a:prstGeom prst="rect">
            <a:avLst/>
          </a:prstGeom>
        </p:spPr>
      </p:pic>
    </p:spTree>
    <p:extLst>
      <p:ext uri="{BB962C8B-B14F-4D97-AF65-F5344CB8AC3E}">
        <p14:creationId xmlns:p14="http://schemas.microsoft.com/office/powerpoint/2010/main" val="51896974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Lst>
  <p:hf sldNum="0" hdr="0" dt="0"/>
  <p:txStyles>
    <p:titleStyle>
      <a:lvl1pPr algn="l" defTabSz="914400" rtl="0" eaLnBrk="1" latinLnBrk="0" hangingPunct="1">
        <a:lnSpc>
          <a:spcPct val="90000"/>
        </a:lnSpc>
        <a:spcBef>
          <a:spcPct val="0"/>
        </a:spcBef>
        <a:buNone/>
        <a:defRPr sz="4400" kern="1200">
          <a:solidFill>
            <a:srgbClr val="004784"/>
          </a:solidFill>
          <a:effectLst>
            <a:outerShdw blurRad="38100" dist="38100" dir="2700000" algn="tl">
              <a:srgbClr val="000000">
                <a:alpha val="43137"/>
              </a:srgbClr>
            </a:outerShdw>
          </a:effectLst>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alphaModFix amt="10000"/>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690693"/>
            <a:ext cx="10515600" cy="470920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Box 18"/>
          <p:cNvSpPr txBox="1"/>
          <p:nvPr userDrawn="1"/>
        </p:nvSpPr>
        <p:spPr>
          <a:xfrm>
            <a:off x="730105" y="-4204"/>
            <a:ext cx="2628900" cy="369332"/>
          </a:xfrm>
          <a:prstGeom prst="rect">
            <a:avLst/>
          </a:prstGeom>
          <a:noFill/>
        </p:spPr>
        <p:txBody>
          <a:bodyPr wrap="square" rtlCol="0">
            <a:spAutoFit/>
          </a:bodyPr>
          <a:lstStyle/>
          <a:p>
            <a:r>
              <a:rPr lang="en-US" sz="1800" b="1" i="0">
                <a:solidFill>
                  <a:srgbClr val="004684"/>
                </a:solidFill>
                <a:effectLst>
                  <a:outerShdw blurRad="38100" dist="38100" dir="2700000" algn="tl">
                    <a:srgbClr val="000000">
                      <a:alpha val="43137"/>
                    </a:srgbClr>
                  </a:outerShdw>
                </a:effectLst>
                <a:latin typeface="Copperplate Gothic Light" panose="020E0507020206020404" pitchFamily="34" charset="0"/>
              </a:rPr>
              <a:t>SEMWealth.com</a:t>
            </a:r>
          </a:p>
        </p:txBody>
      </p:sp>
      <p:sp>
        <p:nvSpPr>
          <p:cNvPr id="20" name="Rectangle 19"/>
          <p:cNvSpPr/>
          <p:nvPr userDrawn="1"/>
        </p:nvSpPr>
        <p:spPr>
          <a:xfrm>
            <a:off x="1174700" y="6581001"/>
            <a:ext cx="11326587" cy="276999"/>
          </a:xfrm>
          <a:prstGeom prst="rect">
            <a:avLst/>
          </a:prstGeom>
        </p:spPr>
        <p:txBody>
          <a:bodyPr wrap="square">
            <a:spAutoFit/>
          </a:bodyPr>
          <a:lstStyle/>
          <a:p>
            <a:pPr algn="l"/>
            <a:r>
              <a:rPr lang="en-US" sz="1200" b="0" i="0">
                <a:solidFill>
                  <a:srgbClr val="004684"/>
                </a:solidFill>
                <a:effectLst/>
                <a:latin typeface="+mn-lt"/>
              </a:rPr>
              <a:t>Presentation is for informational purposes only &amp; should not be considered investment advice.</a:t>
            </a:r>
          </a:p>
        </p:txBody>
      </p:sp>
    </p:spTree>
    <p:extLst>
      <p:ext uri="{BB962C8B-B14F-4D97-AF65-F5344CB8AC3E}">
        <p14:creationId xmlns:p14="http://schemas.microsoft.com/office/powerpoint/2010/main" val="41500388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hdr="0" dt="0"/>
  <p:txStyles>
    <p:titleStyle>
      <a:lvl1pPr algn="l" defTabSz="914354" rtl="0" eaLnBrk="1" latinLnBrk="0" hangingPunct="1">
        <a:lnSpc>
          <a:spcPct val="90000"/>
        </a:lnSpc>
        <a:spcBef>
          <a:spcPct val="0"/>
        </a:spcBef>
        <a:buNone/>
        <a:defRPr sz="4800" b="0" i="0" kern="1200">
          <a:solidFill>
            <a:srgbClr val="004684"/>
          </a:solidFill>
          <a:effectLst>
            <a:outerShdw blurRad="38100" dist="38100" dir="2700000" algn="tl">
              <a:srgbClr val="000000">
                <a:alpha val="43137"/>
              </a:srgbClr>
            </a:outerShdw>
          </a:effectLst>
          <a:latin typeface="Eras Bold ITC" panose="020B0907030504020204" pitchFamily="34" charset="0"/>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b="0" i="0" kern="1200">
          <a:solidFill>
            <a:srgbClr val="004684"/>
          </a:solidFill>
          <a:latin typeface="Eras Medium ITC" panose="020B0602030504020804" pitchFamily="34"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b="0" i="0" kern="1200">
          <a:solidFill>
            <a:srgbClr val="004684"/>
          </a:solidFill>
          <a:latin typeface="Eras Medium ITC" panose="020B0602030504020804" pitchFamily="34" charset="0"/>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b="0" i="0" kern="1200">
          <a:solidFill>
            <a:srgbClr val="004684"/>
          </a:solidFill>
          <a:latin typeface="Eras Medium ITC" panose="020B0602030504020804" pitchFamily="34" charset="0"/>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b="0" i="0" kern="1200">
          <a:solidFill>
            <a:srgbClr val="004684"/>
          </a:solidFill>
          <a:latin typeface="Eras Medium ITC" panose="020B0602030504020804" pitchFamily="34" charset="0"/>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b="0" i="0" kern="1200">
          <a:solidFill>
            <a:srgbClr val="004684"/>
          </a:solidFill>
          <a:latin typeface="Eras Medium ITC" panose="020B0602030504020804"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40000" cy="432000"/>
          </a:xfrm>
          <a:prstGeom prst="rect">
            <a:avLst/>
          </a:prstGeom>
          <a:ln>
            <a:noFill/>
          </a:ln>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09425" y="1078485"/>
            <a:ext cx="11340000" cy="5159567"/>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Freeform: Shape 17">
            <a:extLst>
              <a:ext uri="{FF2B5EF4-FFF2-40B4-BE49-F238E27FC236}">
                <a16:creationId xmlns:a16="http://schemas.microsoft.com/office/drawing/2014/main" id="{168BD16A-5998-4CCA-B0F2-62F67B639AFD}"/>
              </a:ext>
            </a:extLst>
          </p:cNvPr>
          <p:cNvSpPr/>
          <p:nvPr userDrawn="1"/>
        </p:nvSpPr>
        <p:spPr>
          <a:xfrm>
            <a:off x="0" y="-1"/>
            <a:ext cx="12192000" cy="6858001"/>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201841" y="6644080"/>
            <a:ext cx="4114800" cy="181739"/>
          </a:xfrm>
          <a:prstGeom prst="rect">
            <a:avLst/>
          </a:prstGeom>
        </p:spPr>
        <p:txBody>
          <a:bodyPr vert="horz" lIns="0" tIns="0" rIns="0" bIns="0" rtlCol="0" anchor="ctr"/>
          <a:lstStyle>
            <a:lvl1pPr algn="l">
              <a:defRPr sz="1000">
                <a:solidFill>
                  <a:schemeClr val="tx1">
                    <a:lumMod val="75000"/>
                    <a:lumOff val="25000"/>
                  </a:schemeClr>
                </a:solidFill>
              </a:defRPr>
            </a:lvl1pPr>
          </a:lstStyle>
          <a:p>
            <a:r>
              <a:rPr lang="en-US"/>
              <a:t>INFORMATIONAL PURPOSES ONLY | NOT INVESTMENT ADVICE</a:t>
            </a:r>
          </a:p>
        </p:txBody>
      </p:sp>
      <p:sp>
        <p:nvSpPr>
          <p:cNvPr id="12" name="TextBox 11">
            <a:extLst>
              <a:ext uri="{FF2B5EF4-FFF2-40B4-BE49-F238E27FC236}">
                <a16:creationId xmlns:a16="http://schemas.microsoft.com/office/drawing/2014/main" id="{3378AD09-0252-48F1-A170-8369AFA6CB02}"/>
              </a:ext>
            </a:extLst>
          </p:cNvPr>
          <p:cNvSpPr txBox="1"/>
          <p:nvPr userDrawn="1"/>
        </p:nvSpPr>
        <p:spPr>
          <a:xfrm>
            <a:off x="9712412" y="6480182"/>
            <a:ext cx="2407588" cy="400110"/>
          </a:xfrm>
          <a:prstGeom prst="rect">
            <a:avLst/>
          </a:prstGeom>
          <a:noFill/>
        </p:spPr>
        <p:txBody>
          <a:bodyPr wrap="square" rtlCol="0">
            <a:spAutoFit/>
          </a:bodyPr>
          <a:lstStyle/>
          <a:p>
            <a:pPr algn="r"/>
            <a:r>
              <a:rPr lang="en-US" sz="2000" b="1" i="0">
                <a:solidFill>
                  <a:srgbClr val="004684"/>
                </a:solidFill>
                <a:effectLst>
                  <a:outerShdw blurRad="38100" dist="38100" dir="2700000" algn="tl">
                    <a:srgbClr val="000000">
                      <a:alpha val="43137"/>
                    </a:srgbClr>
                  </a:outerShdw>
                </a:effectLst>
                <a:latin typeface="+mj-lt"/>
              </a:rPr>
              <a:t>SEMWealth.com</a:t>
            </a:r>
          </a:p>
        </p:txBody>
      </p:sp>
      <p:pic>
        <p:nvPicPr>
          <p:cNvPr id="9" name="Picture 8" descr="A picture containing drawing&#10;&#10;Description automatically generated">
            <a:extLst>
              <a:ext uri="{FF2B5EF4-FFF2-40B4-BE49-F238E27FC236}">
                <a16:creationId xmlns:a16="http://schemas.microsoft.com/office/drawing/2014/main" id="{C3F1C14D-AD5E-41D2-8B3F-8AE2402D3845}"/>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1635549" y="91682"/>
            <a:ext cx="484451" cy="454942"/>
          </a:xfrm>
          <a:prstGeom prst="rect">
            <a:avLst/>
          </a:prstGeom>
        </p:spPr>
      </p:pic>
    </p:spTree>
    <p:extLst>
      <p:ext uri="{BB962C8B-B14F-4D97-AF65-F5344CB8AC3E}">
        <p14:creationId xmlns:p14="http://schemas.microsoft.com/office/powerpoint/2010/main" val="480488882"/>
      </p:ext>
    </p:extLst>
  </p:cSld>
  <p:clrMap bg1="lt1" tx1="dk1" bg2="lt2" tx2="dk2" accent1="accent1" accent2="accent2" accent3="accent3" accent4="accent4" accent5="accent5" accent6="accent6" hlink="hlink" folHlink="folHlink"/>
  <p:sldLayoutIdLst>
    <p:sldLayoutId id="2147483680" r:id="rId1"/>
    <p:sldLayoutId id="2147483683" r:id="rId2"/>
    <p:sldLayoutId id="2147483684" r:id="rId3"/>
    <p:sldLayoutId id="2147483685" r:id="rId4"/>
    <p:sldLayoutId id="2147483720" r:id="rId5"/>
    <p:sldLayoutId id="2147483686" r:id="rId6"/>
    <p:sldLayoutId id="2147483689" r:id="rId7"/>
    <p:sldLayoutId id="2147483690" r:id="rId8"/>
    <p:sldLayoutId id="2147483723" r:id="rId9"/>
    <p:sldLayoutId id="2147483722" r:id="rId10"/>
    <p:sldLayoutId id="2147483691" r:id="rId11"/>
    <p:sldLayoutId id="2147483692" r:id="rId12"/>
    <p:sldLayoutId id="2147483693" r:id="rId13"/>
    <p:sldLayoutId id="2147483694" r:id="rId14"/>
    <p:sldLayoutId id="2147483721" r:id="rId15"/>
    <p:sldLayoutId id="2147483695" r:id="rId16"/>
    <p:sldLayoutId id="2147483696" r:id="rId17"/>
    <p:sldLayoutId id="2147483697" r:id="rId18"/>
    <p:sldLayoutId id="2147483698" r:id="rId19"/>
    <p:sldLayoutId id="2147483725" r:id="rId20"/>
    <p:sldLayoutId id="2147483699" r:id="rId21"/>
    <p:sldLayoutId id="2147483700" r:id="rId22"/>
    <p:sldLayoutId id="2147483726" r:id="rId23"/>
  </p:sldLayoutIdLst>
  <p:hf hdr="0" dt="0"/>
  <p:txStyles>
    <p:titleStyle>
      <a:lvl1pPr algn="l" defTabSz="914400" rtl="0" eaLnBrk="1" latinLnBrk="0" hangingPunct="1">
        <a:lnSpc>
          <a:spcPct val="90000"/>
        </a:lnSpc>
        <a:spcBef>
          <a:spcPct val="0"/>
        </a:spcBef>
        <a:buNone/>
        <a:defRPr sz="4800" kern="1200">
          <a:solidFill>
            <a:srgbClr val="014785"/>
          </a:solidFill>
          <a:latin typeface="Rockwell" panose="02060603020205020403" pitchFamily="18" charset="0"/>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mj-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j-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1">
          <a:blip r:embed="rId18">
            <a:alphaModFix amt="10000"/>
            <a:lum/>
          </a:blip>
          <a:srcRect/>
          <a:stretch>
            <a:fillRect t="-36000" b="-3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564414"/>
            <a:ext cx="11029616" cy="1189554"/>
          </a:xfrm>
          <a:prstGeom prst="rect">
            <a:avLst/>
          </a:prstGeom>
        </p:spPr>
        <p:txBody>
          <a:bodyPr vert="horz" lIns="91440" tIns="45720" rIns="91440" bIns="45720" rtlCol="0" anchor="b">
            <a:normAutofit/>
          </a:bodyPr>
          <a:lstStyle/>
          <a:p>
            <a:r>
              <a:rPr lang="en-US" noProof="0"/>
              <a:t>Click to edit Master title style</a:t>
            </a:r>
          </a:p>
        </p:txBody>
      </p:sp>
      <p:sp>
        <p:nvSpPr>
          <p:cNvPr id="3" name="Text Placeholder 2"/>
          <p:cNvSpPr>
            <a:spLocks noGrp="1"/>
          </p:cNvSpPr>
          <p:nvPr>
            <p:ph type="body" idx="1"/>
          </p:nvPr>
        </p:nvSpPr>
        <p:spPr>
          <a:xfrm>
            <a:off x="581192" y="1781316"/>
            <a:ext cx="11029616" cy="4619484"/>
          </a:xfrm>
          <a:prstGeom prst="rect">
            <a:avLst/>
          </a:prstGeom>
        </p:spPr>
        <p:txBody>
          <a:bodyPr vert="horz" lIns="91440" tIns="45720" rIns="91440" bIns="45720" rtlCol="0" anchor="t" anchorCtr="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p:cNvSpPr>
            <a:spLocks noGrp="1"/>
          </p:cNvSpPr>
          <p:nvPr>
            <p:ph type="sldNum" sz="quarter" idx="4"/>
          </p:nvPr>
        </p:nvSpPr>
        <p:spPr>
          <a:xfrm>
            <a:off x="10558298" y="6310312"/>
            <a:ext cx="1052510" cy="365125"/>
          </a:xfrm>
          <a:prstGeom prst="rect">
            <a:avLst/>
          </a:prstGeom>
        </p:spPr>
        <p:txBody>
          <a:bodyPr vert="horz" lIns="91440" tIns="45720" rIns="91440" bIns="45720" rtlCol="0" anchor="ctr"/>
          <a:lstStyle>
            <a:lvl1pPr algn="r">
              <a:defRPr sz="900">
                <a:solidFill>
                  <a:srgbClr val="4A2857"/>
                </a:solidFill>
              </a:defRPr>
            </a:lvl1pPr>
          </a:lstStyle>
          <a:p>
            <a:fld id="{C5C3056E-1632-4A65-A24F-3F10A1450A6E}" type="slidenum">
              <a:rPr lang="en-US" smtClean="0"/>
              <a:pPr/>
              <a:t>‹#›</a:t>
            </a:fld>
            <a:endParaRPr lang="en-US"/>
          </a:p>
        </p:txBody>
      </p:sp>
      <p:sp>
        <p:nvSpPr>
          <p:cNvPr id="9" name="Rectangle 8"/>
          <p:cNvSpPr/>
          <p:nvPr/>
        </p:nvSpPr>
        <p:spPr>
          <a:xfrm>
            <a:off x="446534" y="457200"/>
            <a:ext cx="3703320" cy="94997"/>
          </a:xfrm>
          <a:prstGeom prst="rect">
            <a:avLst/>
          </a:prstGeom>
          <a:solidFill>
            <a:srgbClr val="4A2857"/>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848588"/>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rgbClr val="9E69A9"/>
          </a:solidFill>
          <a:ln>
            <a:noFill/>
          </a:ln>
          <a:effectLst/>
        </p:spPr>
        <p:style>
          <a:lnRef idx="1">
            <a:schemeClr val="accent1"/>
          </a:lnRef>
          <a:fillRef idx="3">
            <a:schemeClr val="accent1"/>
          </a:fillRef>
          <a:effectRef idx="2">
            <a:schemeClr val="accent1"/>
          </a:effectRef>
          <a:fontRef idx="minor">
            <a:schemeClr val="lt1"/>
          </a:fontRef>
        </p:style>
      </p:sp>
      <p:sp>
        <p:nvSpPr>
          <p:cNvPr id="12" name="Footer Placeholder 4">
            <a:extLst>
              <a:ext uri="{FF2B5EF4-FFF2-40B4-BE49-F238E27FC236}">
                <a16:creationId xmlns:a16="http://schemas.microsoft.com/office/drawing/2014/main" id="{60DD1B67-74AA-4F43-A8F9-B7D1AE5032C0}"/>
              </a:ext>
            </a:extLst>
          </p:cNvPr>
          <p:cNvSpPr txBox="1">
            <a:spLocks/>
          </p:cNvSpPr>
          <p:nvPr userDrawn="1"/>
        </p:nvSpPr>
        <p:spPr>
          <a:xfrm>
            <a:off x="581192" y="6400800"/>
            <a:ext cx="4114800" cy="365125"/>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INFORMATIONAL PURPOSES ONLY | NOT INVESTMENT ADVICE</a:t>
            </a:r>
          </a:p>
        </p:txBody>
      </p:sp>
    </p:spTree>
    <p:extLst>
      <p:ext uri="{BB962C8B-B14F-4D97-AF65-F5344CB8AC3E}">
        <p14:creationId xmlns:p14="http://schemas.microsoft.com/office/powerpoint/2010/main" val="127476693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18" r:id="rId4"/>
    <p:sldLayoutId id="2147483706" r:id="rId5"/>
    <p:sldLayoutId id="2147483708" r:id="rId6"/>
    <p:sldLayoutId id="2147483716" r:id="rId7"/>
    <p:sldLayoutId id="2147483709" r:id="rId8"/>
    <p:sldLayoutId id="2147483710" r:id="rId9"/>
    <p:sldLayoutId id="2147483711" r:id="rId10"/>
    <p:sldLayoutId id="2147483712" r:id="rId11"/>
    <p:sldLayoutId id="2147483717" r:id="rId12"/>
    <p:sldLayoutId id="2147483715" r:id="rId13"/>
    <p:sldLayoutId id="2147483713" r:id="rId14"/>
    <p:sldLayoutId id="2147483719" r:id="rId15"/>
    <p:sldLayoutId id="2147483714" r:id="rId16"/>
  </p:sldLayoutIdLst>
  <p:hf hdr="0" dt="0"/>
  <p:txStyles>
    <p:titleStyle>
      <a:lvl1pPr algn="l" defTabSz="457200" rtl="0" eaLnBrk="1" latinLnBrk="0" hangingPunct="1">
        <a:spcBef>
          <a:spcPct val="0"/>
        </a:spcBef>
        <a:buNone/>
        <a:defRPr sz="4800" b="1" kern="1200" cap="all">
          <a:solidFill>
            <a:srgbClr val="4A2857"/>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rgbClr val="4A2857"/>
        </a:buClr>
        <a:buSzPct val="92000"/>
        <a:buFont typeface="Wingdings 2" panose="05020102010507070707" pitchFamily="18" charset="2"/>
        <a:buChar char=""/>
        <a:defRPr sz="2800" kern="1200">
          <a:solidFill>
            <a:srgbClr val="848588"/>
          </a:solidFill>
          <a:latin typeface="+mn-lt"/>
          <a:ea typeface="+mn-ea"/>
          <a:cs typeface="+mn-cs"/>
        </a:defRPr>
      </a:lvl1pPr>
      <a:lvl2pPr marL="630000" indent="-306000" algn="l" defTabSz="457200" rtl="0" eaLnBrk="1" latinLnBrk="0" hangingPunct="1">
        <a:spcBef>
          <a:spcPct val="20000"/>
        </a:spcBef>
        <a:spcAft>
          <a:spcPts val="600"/>
        </a:spcAft>
        <a:buClr>
          <a:srgbClr val="4A2857"/>
        </a:buClr>
        <a:buSzPct val="92000"/>
        <a:buFont typeface="Wingdings 2" panose="05020102010507070707" pitchFamily="18" charset="2"/>
        <a:buChar char=""/>
        <a:defRPr sz="2400" kern="1200">
          <a:solidFill>
            <a:srgbClr val="848588"/>
          </a:solidFill>
          <a:latin typeface="+mn-lt"/>
          <a:ea typeface="+mn-ea"/>
          <a:cs typeface="+mn-cs"/>
        </a:defRPr>
      </a:lvl2pPr>
      <a:lvl3pPr marL="900000" indent="-270000" algn="l" defTabSz="457200" rtl="0" eaLnBrk="1" latinLnBrk="0" hangingPunct="1">
        <a:spcBef>
          <a:spcPct val="20000"/>
        </a:spcBef>
        <a:spcAft>
          <a:spcPts val="600"/>
        </a:spcAft>
        <a:buClr>
          <a:srgbClr val="4A2857"/>
        </a:buClr>
        <a:buSzPct val="92000"/>
        <a:buFont typeface="Wingdings 2" panose="05020102010507070707" pitchFamily="18" charset="2"/>
        <a:buChar char=""/>
        <a:defRPr sz="2000" kern="1200">
          <a:solidFill>
            <a:srgbClr val="848588"/>
          </a:solidFill>
          <a:latin typeface="+mn-lt"/>
          <a:ea typeface="+mn-ea"/>
          <a:cs typeface="+mn-cs"/>
        </a:defRPr>
      </a:lvl3pPr>
      <a:lvl4pPr marL="1242000" indent="-234000" algn="l" defTabSz="457200" rtl="0" eaLnBrk="1" latinLnBrk="0" hangingPunct="1">
        <a:spcBef>
          <a:spcPct val="20000"/>
        </a:spcBef>
        <a:spcAft>
          <a:spcPts val="600"/>
        </a:spcAft>
        <a:buClr>
          <a:srgbClr val="4A2857"/>
        </a:buClr>
        <a:buSzPct val="92000"/>
        <a:buFont typeface="Wingdings 2" panose="05020102010507070707" pitchFamily="18" charset="2"/>
        <a:buChar char=""/>
        <a:defRPr sz="1800" kern="1200">
          <a:solidFill>
            <a:srgbClr val="848588"/>
          </a:solidFill>
          <a:latin typeface="+mn-lt"/>
          <a:ea typeface="+mn-ea"/>
          <a:cs typeface="+mn-cs"/>
        </a:defRPr>
      </a:lvl4pPr>
      <a:lvl5pPr marL="1602000" indent="-234000" algn="l" defTabSz="457200" rtl="0" eaLnBrk="1" latinLnBrk="0" hangingPunct="1">
        <a:spcBef>
          <a:spcPct val="20000"/>
        </a:spcBef>
        <a:spcAft>
          <a:spcPts val="600"/>
        </a:spcAft>
        <a:buClr>
          <a:srgbClr val="4A2857"/>
        </a:buClr>
        <a:buSzPct val="92000"/>
        <a:buFont typeface="Wingdings 2" panose="05020102010507070707" pitchFamily="18" charset="2"/>
        <a:buChar char=""/>
        <a:defRPr sz="1800" kern="1200">
          <a:solidFill>
            <a:srgbClr val="848588"/>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726F2C-157B-477E-AD76-8F54126834C2}"/>
              </a:ext>
            </a:extLst>
          </p:cNvPr>
          <p:cNvSpPr/>
          <p:nvPr userDrawn="1"/>
        </p:nvSpPr>
        <p:spPr>
          <a:xfrm>
            <a:off x="0" y="6417472"/>
            <a:ext cx="12192000" cy="3960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40000" cy="432000"/>
          </a:xfrm>
          <a:prstGeom prst="rect">
            <a:avLst/>
          </a:prstGeom>
          <a:ln>
            <a:noFill/>
          </a:ln>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09425" y="1078485"/>
            <a:ext cx="11340000" cy="5159567"/>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474FB90F-5E6B-4508-96BB-939635D11AFF}"/>
              </a:ext>
            </a:extLst>
          </p:cNvPr>
          <p:cNvSpPr/>
          <p:nvPr userDrawn="1"/>
        </p:nvSpPr>
        <p:spPr>
          <a:xfrm>
            <a:off x="0" y="0"/>
            <a:ext cx="12192000" cy="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EE5B1BAC-5CBE-4B0E-B0AA-1C05EBEE964E}"/>
              </a:ext>
            </a:extLst>
          </p:cNvPr>
          <p:cNvSpPr/>
          <p:nvPr userDrawn="1"/>
        </p:nvSpPr>
        <p:spPr>
          <a:xfrm>
            <a:off x="12048000" y="92074"/>
            <a:ext cx="144000" cy="6629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Freeform: Shape 17">
            <a:extLst>
              <a:ext uri="{FF2B5EF4-FFF2-40B4-BE49-F238E27FC236}">
                <a16:creationId xmlns:a16="http://schemas.microsoft.com/office/drawing/2014/main" id="{168BD16A-5998-4CCA-B0F2-62F67B639AFD}"/>
              </a:ext>
            </a:extLst>
          </p:cNvPr>
          <p:cNvSpPr/>
          <p:nvPr userDrawn="1"/>
        </p:nvSpPr>
        <p:spPr>
          <a:xfrm>
            <a:off x="0" y="-1"/>
            <a:ext cx="12192000" cy="6858001"/>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49425" y="152949"/>
            <a:ext cx="292304" cy="279051"/>
          </a:xfrm>
          <a:prstGeom prst="rect">
            <a:avLst/>
          </a:prstGeom>
          <a:solidFill>
            <a:schemeClr val="bg1"/>
          </a:solidFill>
          <a:ln w="3175">
            <a:solidFill>
              <a:schemeClr val="bg1">
                <a:lumMod val="85000"/>
              </a:schemeClr>
            </a:solidFill>
          </a:ln>
          <a:effectLst/>
        </p:spPr>
        <p:txBody>
          <a:bodyPr vert="horz" lIns="0" tIns="0" rIns="0" bIns="0" rtlCol="0" anchor="ctr"/>
          <a:lstStyle>
            <a:lvl1pPr algn="ctr">
              <a:defRPr sz="1200">
                <a:solidFill>
                  <a:schemeClr val="tx1">
                    <a:lumMod val="75000"/>
                    <a:lumOff val="25000"/>
                  </a:schemeClr>
                </a:solidFill>
              </a:defRPr>
            </a:lvl1pPr>
          </a:lstStyle>
          <a:p>
            <a:fld id="{19B51A1E-902D-48AF-9020-955120F399B6}" type="slidenum">
              <a:rPr lang="en-US" noProof="0" smtClean="0"/>
              <a:pPr/>
              <a:t>‹#›</a:t>
            </a:fld>
            <a:endParaRPr lang="en-US" noProof="0"/>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201841" y="6517805"/>
            <a:ext cx="4114800" cy="298074"/>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a:t>INFORMATIONAL PURPOSES ONLY | NOT INVESTMENT ADVICE</a:t>
            </a:r>
          </a:p>
        </p:txBody>
      </p:sp>
      <p:sp>
        <p:nvSpPr>
          <p:cNvPr id="12" name="TextBox 11">
            <a:extLst>
              <a:ext uri="{FF2B5EF4-FFF2-40B4-BE49-F238E27FC236}">
                <a16:creationId xmlns:a16="http://schemas.microsoft.com/office/drawing/2014/main" id="{3378AD09-0252-48F1-A170-8369AFA6CB02}"/>
              </a:ext>
            </a:extLst>
          </p:cNvPr>
          <p:cNvSpPr txBox="1"/>
          <p:nvPr userDrawn="1"/>
        </p:nvSpPr>
        <p:spPr>
          <a:xfrm>
            <a:off x="9712412" y="6473835"/>
            <a:ext cx="2407588" cy="400110"/>
          </a:xfrm>
          <a:prstGeom prst="rect">
            <a:avLst/>
          </a:prstGeom>
          <a:noFill/>
        </p:spPr>
        <p:txBody>
          <a:bodyPr wrap="square" rtlCol="0">
            <a:spAutoFit/>
          </a:bodyPr>
          <a:lstStyle/>
          <a:p>
            <a:pPr algn="r"/>
            <a:r>
              <a:rPr lang="en-US" sz="2000" b="1" i="0">
                <a:solidFill>
                  <a:srgbClr val="004684"/>
                </a:solidFill>
                <a:effectLst>
                  <a:outerShdw blurRad="38100" dist="38100" dir="2700000" algn="tl">
                    <a:srgbClr val="000000">
                      <a:alpha val="43137"/>
                    </a:srgbClr>
                  </a:outerShdw>
                </a:effectLst>
                <a:latin typeface="+mj-lt"/>
              </a:rPr>
              <a:t>SEMWealth.com</a:t>
            </a:r>
          </a:p>
        </p:txBody>
      </p:sp>
      <p:pic>
        <p:nvPicPr>
          <p:cNvPr id="9" name="Picture 8" descr="A picture containing drawing&#10;&#10;Description automatically generated">
            <a:extLst>
              <a:ext uri="{FF2B5EF4-FFF2-40B4-BE49-F238E27FC236}">
                <a16:creationId xmlns:a16="http://schemas.microsoft.com/office/drawing/2014/main" id="{C3F1C14D-AD5E-41D2-8B3F-8AE2402D38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2381" y="217515"/>
            <a:ext cx="929619" cy="872993"/>
          </a:xfrm>
          <a:prstGeom prst="rect">
            <a:avLst/>
          </a:prstGeom>
        </p:spPr>
      </p:pic>
      <p:sp>
        <p:nvSpPr>
          <p:cNvPr id="13" name="Rectangle 12">
            <a:extLst>
              <a:ext uri="{FF2B5EF4-FFF2-40B4-BE49-F238E27FC236}">
                <a16:creationId xmlns:a16="http://schemas.microsoft.com/office/drawing/2014/main" id="{07F71DAB-637E-4949-9450-926C14BACBDB}"/>
              </a:ext>
            </a:extLst>
          </p:cNvPr>
          <p:cNvSpPr/>
          <p:nvPr userDrawn="1"/>
        </p:nvSpPr>
        <p:spPr>
          <a:xfrm>
            <a:off x="45397" y="53532"/>
            <a:ext cx="111047" cy="6629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11863854"/>
      </p:ext>
    </p:extLst>
  </p:cSld>
  <p:clrMap bg1="lt1" tx1="dk1" bg2="lt2" tx2="dk2" accent1="accent1" accent2="accent2" accent3="accent3" accent4="accent4" accent5="accent5" accent6="accent6" hlink="hlink" folHlink="folHlink"/>
  <p:sldLayoutIdLst>
    <p:sldLayoutId id="2147483701" r:id="rId1"/>
  </p:sldLayoutIdLst>
  <p:hf hdr="0" dt="0"/>
  <p:txStyles>
    <p:titleStyle>
      <a:lvl1pPr algn="l" defTabSz="914400" rtl="0" eaLnBrk="1" latinLnBrk="0" hangingPunct="1">
        <a:lnSpc>
          <a:spcPct val="90000"/>
        </a:lnSpc>
        <a:spcBef>
          <a:spcPct val="0"/>
        </a:spcBef>
        <a:buNone/>
        <a:defRPr sz="4800" kern="1200">
          <a:solidFill>
            <a:srgbClr val="014785"/>
          </a:solidFill>
          <a:latin typeface="Rockwell" panose="02060603020205020403" pitchFamily="18" charset="0"/>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mj-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j-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36.sv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image" Target="../media/image34.jpeg"/><Relationship Id="rId4" Type="http://schemas.openxmlformats.org/officeDocument/2006/relationships/image" Target="../media/image38.sv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34.jpeg"/><Relationship Id="rId4" Type="http://schemas.openxmlformats.org/officeDocument/2006/relationships/image" Target="../media/image40.sv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34.jpeg"/><Relationship Id="rId4" Type="http://schemas.openxmlformats.org/officeDocument/2006/relationships/image" Target="../media/image42.sv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34.jpeg"/><Relationship Id="rId4" Type="http://schemas.openxmlformats.org/officeDocument/2006/relationships/image" Target="../media/image44.sv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54.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68.svg"/></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2A20C-DD95-CE3D-B10B-8403C44B82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B8B1B5-707C-7433-6B1D-0F05AAE7C7EC}"/>
              </a:ext>
            </a:extLst>
          </p:cNvPr>
          <p:cNvSpPr>
            <a:spLocks noGrp="1"/>
          </p:cNvSpPr>
          <p:nvPr>
            <p:ph type="ctrTitle"/>
          </p:nvPr>
        </p:nvSpPr>
        <p:spPr>
          <a:xfrm>
            <a:off x="637172" y="2048259"/>
            <a:ext cx="5754484" cy="1573463"/>
          </a:xfrm>
        </p:spPr>
        <p:txBody>
          <a:bodyPr>
            <a:noAutofit/>
          </a:bodyPr>
          <a:lstStyle/>
          <a:p>
            <a:r>
              <a:rPr lang="en-US" sz="4400"/>
              <a:t>Not another forecast webinar</a:t>
            </a:r>
          </a:p>
        </p:txBody>
      </p:sp>
      <p:sp>
        <p:nvSpPr>
          <p:cNvPr id="6" name="Footer Placeholder 5">
            <a:extLst>
              <a:ext uri="{FF2B5EF4-FFF2-40B4-BE49-F238E27FC236}">
                <a16:creationId xmlns:a16="http://schemas.microsoft.com/office/drawing/2014/main" id="{4314CD71-836F-C065-C29B-DA1F6C44EC28}"/>
              </a:ext>
            </a:extLst>
          </p:cNvPr>
          <p:cNvSpPr>
            <a:spLocks noGrp="1"/>
          </p:cNvSpPr>
          <p:nvPr>
            <p:ph type="ftr" sz="quarter" idx="3"/>
          </p:nvPr>
        </p:nvSpPr>
        <p:spPr/>
        <p:txBody>
          <a:bodyPr/>
          <a:lstStyle/>
          <a:p>
            <a:r>
              <a:rPr lang="en-US"/>
              <a:t>INFORMATIONAL PURPOSES ONLY | NOT INVESTMENT ADVICE</a:t>
            </a:r>
          </a:p>
        </p:txBody>
      </p:sp>
      <p:sp>
        <p:nvSpPr>
          <p:cNvPr id="3" name="Text Placeholder 2">
            <a:extLst>
              <a:ext uri="{FF2B5EF4-FFF2-40B4-BE49-F238E27FC236}">
                <a16:creationId xmlns:a16="http://schemas.microsoft.com/office/drawing/2014/main" id="{C19076F6-0755-3F9C-EEE2-B090CC3DB983}"/>
              </a:ext>
            </a:extLst>
          </p:cNvPr>
          <p:cNvSpPr>
            <a:spLocks noGrp="1"/>
          </p:cNvSpPr>
          <p:nvPr>
            <p:ph type="body" sz="quarter" idx="11"/>
          </p:nvPr>
        </p:nvSpPr>
        <p:spPr/>
        <p:txBody>
          <a:bodyPr>
            <a:normAutofit fontScale="92500"/>
          </a:bodyPr>
          <a:lstStyle/>
          <a:p>
            <a:r>
              <a:rPr lang="en-US"/>
              <a:t>Data through December 2024</a:t>
            </a:r>
          </a:p>
        </p:txBody>
      </p:sp>
      <p:sp>
        <p:nvSpPr>
          <p:cNvPr id="4" name="TextBox 3">
            <a:extLst>
              <a:ext uri="{FF2B5EF4-FFF2-40B4-BE49-F238E27FC236}">
                <a16:creationId xmlns:a16="http://schemas.microsoft.com/office/drawing/2014/main" id="{7B60C19D-E37D-7D96-7960-7F9F1A601135}"/>
              </a:ext>
            </a:extLst>
          </p:cNvPr>
          <p:cNvSpPr txBox="1"/>
          <p:nvPr/>
        </p:nvSpPr>
        <p:spPr>
          <a:xfrm>
            <a:off x="6437516" y="1397674"/>
            <a:ext cx="5754484" cy="4062651"/>
          </a:xfrm>
          <a:prstGeom prst="rect">
            <a:avLst/>
          </a:prstGeom>
          <a:solidFill>
            <a:srgbClr val="ED7D31">
              <a:alpha val="60000"/>
            </a:srgbClr>
          </a:solidFill>
        </p:spPr>
        <p:txBody>
          <a:bodyPr wrap="square" rtlCol="0">
            <a:spAutoFit/>
          </a:bodyPr>
          <a:lstStyle/>
          <a:p>
            <a:endParaRPr lang="en-US"/>
          </a:p>
          <a:p>
            <a:pPr algn="ctr"/>
            <a:r>
              <a:rPr lang="en-US" sz="8000" b="1">
                <a:solidFill>
                  <a:schemeClr val="bg1"/>
                </a:solidFill>
              </a:rPr>
              <a:t>The webinar will begin shortly</a:t>
            </a:r>
          </a:p>
        </p:txBody>
      </p:sp>
      <p:pic>
        <p:nvPicPr>
          <p:cNvPr id="8" name="Picture 7">
            <a:extLst>
              <a:ext uri="{FF2B5EF4-FFF2-40B4-BE49-F238E27FC236}">
                <a16:creationId xmlns:a16="http://schemas.microsoft.com/office/drawing/2014/main" id="{098A4295-59AD-F76B-3502-34E7000FDB7B}"/>
              </a:ext>
            </a:extLst>
          </p:cNvPr>
          <p:cNvPicPr>
            <a:picLocks noChangeAspect="1"/>
          </p:cNvPicPr>
          <p:nvPr/>
        </p:nvPicPr>
        <p:blipFill>
          <a:blip r:embed="rId3">
            <a:duotone>
              <a:prstClr val="black"/>
              <a:srgbClr val="D9C3A5">
                <a:tint val="50000"/>
                <a:satMod val="180000"/>
              </a:srgbClr>
            </a:duotone>
            <a:alphaModFix amt="50000"/>
          </a:blip>
          <a:stretch>
            <a:fillRect/>
          </a:stretch>
        </p:blipFill>
        <p:spPr>
          <a:xfrm>
            <a:off x="-11418" y="0"/>
            <a:ext cx="12203418" cy="6858000"/>
          </a:xfrm>
          <a:prstGeom prst="rect">
            <a:avLst/>
          </a:prstGeom>
        </p:spPr>
      </p:pic>
    </p:spTree>
    <p:extLst>
      <p:ext uri="{BB962C8B-B14F-4D97-AF65-F5344CB8AC3E}">
        <p14:creationId xmlns:p14="http://schemas.microsoft.com/office/powerpoint/2010/main" val="1088653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388D3-FBA4-848C-41FB-3AFA303862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E28F1A-4418-8211-A0D3-56E8492679CF}"/>
              </a:ext>
            </a:extLst>
          </p:cNvPr>
          <p:cNvSpPr>
            <a:spLocks noGrp="1"/>
          </p:cNvSpPr>
          <p:nvPr>
            <p:ph type="title"/>
          </p:nvPr>
        </p:nvSpPr>
        <p:spPr/>
        <p:txBody>
          <a:bodyPr/>
          <a:lstStyle/>
          <a:p>
            <a:r>
              <a:rPr lang="en-US" sz="3600">
                <a:solidFill>
                  <a:srgbClr val="004785"/>
                </a:solidFill>
              </a:rPr>
              <a:t>Did “Biden” boost production?</a:t>
            </a:r>
          </a:p>
        </p:txBody>
      </p:sp>
      <p:pic>
        <p:nvPicPr>
          <p:cNvPr id="7" name="Picture 6">
            <a:extLst>
              <a:ext uri="{FF2B5EF4-FFF2-40B4-BE49-F238E27FC236}">
                <a16:creationId xmlns:a16="http://schemas.microsoft.com/office/drawing/2014/main" id="{622F4EC2-A146-BEA6-6294-2BA6D2A80C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38199" y="1149429"/>
            <a:ext cx="10427677" cy="5321340"/>
          </a:xfrm>
          <a:prstGeom prst="rect">
            <a:avLst/>
          </a:prstGeom>
        </p:spPr>
      </p:pic>
      <p:sp>
        <p:nvSpPr>
          <p:cNvPr id="8" name="Rectangle 7">
            <a:extLst>
              <a:ext uri="{FF2B5EF4-FFF2-40B4-BE49-F238E27FC236}">
                <a16:creationId xmlns:a16="http://schemas.microsoft.com/office/drawing/2014/main" id="{7D91990F-21DE-D54D-72C5-8432B46D3F9E}"/>
              </a:ext>
            </a:extLst>
          </p:cNvPr>
          <p:cNvSpPr/>
          <p:nvPr/>
        </p:nvSpPr>
        <p:spPr>
          <a:xfrm>
            <a:off x="5138137" y="1848472"/>
            <a:ext cx="3207436" cy="4199949"/>
          </a:xfrm>
          <a:prstGeom prst="rect">
            <a:avLst/>
          </a:prstGeom>
          <a:solidFill>
            <a:srgbClr val="FF0000">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24C8F0F-5986-1C55-9F8F-B3C40CE5C845}"/>
              </a:ext>
            </a:extLst>
          </p:cNvPr>
          <p:cNvSpPr/>
          <p:nvPr/>
        </p:nvSpPr>
        <p:spPr>
          <a:xfrm>
            <a:off x="8616813" y="1886786"/>
            <a:ext cx="2271238" cy="4161635"/>
          </a:xfrm>
          <a:prstGeom prst="rect">
            <a:avLst/>
          </a:prstGeom>
          <a:solidFill>
            <a:schemeClr val="accent5">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47DF3B0-4429-B49C-FF6C-F38BBC2D57B9}"/>
              </a:ext>
            </a:extLst>
          </p:cNvPr>
          <p:cNvSpPr txBox="1"/>
          <p:nvPr/>
        </p:nvSpPr>
        <p:spPr>
          <a:xfrm>
            <a:off x="6165470" y="3547493"/>
            <a:ext cx="1152769" cy="646331"/>
          </a:xfrm>
          <a:prstGeom prst="rect">
            <a:avLst/>
          </a:prstGeom>
          <a:solidFill>
            <a:srgbClr val="FF0000"/>
          </a:solidFill>
        </p:spPr>
        <p:txBody>
          <a:bodyPr wrap="square" rtlCol="0">
            <a:spAutoFit/>
          </a:bodyPr>
          <a:lstStyle/>
          <a:p>
            <a:pPr algn="ctr"/>
            <a:r>
              <a:rPr lang="en-US">
                <a:solidFill>
                  <a:schemeClr val="bg1"/>
                </a:solidFill>
              </a:rPr>
              <a:t>10,983 Average</a:t>
            </a:r>
          </a:p>
        </p:txBody>
      </p:sp>
      <p:sp>
        <p:nvSpPr>
          <p:cNvPr id="5" name="TextBox 4">
            <a:extLst>
              <a:ext uri="{FF2B5EF4-FFF2-40B4-BE49-F238E27FC236}">
                <a16:creationId xmlns:a16="http://schemas.microsoft.com/office/drawing/2014/main" id="{53D809EC-9710-B81C-1F77-41F5C4D6D4E8}"/>
              </a:ext>
            </a:extLst>
          </p:cNvPr>
          <p:cNvSpPr txBox="1"/>
          <p:nvPr/>
        </p:nvSpPr>
        <p:spPr>
          <a:xfrm>
            <a:off x="9089902" y="3408993"/>
            <a:ext cx="1324708" cy="646331"/>
          </a:xfrm>
          <a:prstGeom prst="rect">
            <a:avLst/>
          </a:prstGeom>
          <a:solidFill>
            <a:schemeClr val="accent1"/>
          </a:solidFill>
        </p:spPr>
        <p:txBody>
          <a:bodyPr wrap="square" rtlCol="0">
            <a:spAutoFit/>
          </a:bodyPr>
          <a:lstStyle/>
          <a:p>
            <a:pPr algn="ctr"/>
            <a:r>
              <a:rPr lang="en-US">
                <a:solidFill>
                  <a:schemeClr val="bg1"/>
                </a:solidFill>
              </a:rPr>
              <a:t>12,032 </a:t>
            </a:r>
          </a:p>
          <a:p>
            <a:pPr algn="ctr"/>
            <a:r>
              <a:rPr lang="en-US">
                <a:solidFill>
                  <a:schemeClr val="bg1"/>
                </a:solidFill>
              </a:rPr>
              <a:t>Avg.</a:t>
            </a:r>
          </a:p>
        </p:txBody>
      </p:sp>
      <p:sp>
        <p:nvSpPr>
          <p:cNvPr id="3" name="Footer Placeholder 1">
            <a:extLst>
              <a:ext uri="{FF2B5EF4-FFF2-40B4-BE49-F238E27FC236}">
                <a16:creationId xmlns:a16="http://schemas.microsoft.com/office/drawing/2014/main" id="{A3CBFA1A-2118-BF97-EB2C-958F252B4F1C}"/>
              </a:ext>
            </a:extLst>
          </p:cNvPr>
          <p:cNvSpPr txBox="1">
            <a:spLocks/>
          </p:cNvSpPr>
          <p:nvPr/>
        </p:nvSpPr>
        <p:spPr>
          <a:xfrm rot="16200000">
            <a:off x="-1767841" y="3727895"/>
            <a:ext cx="41148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INFORMATIONAL PURPOSES ONLY | NOT INVESTMENT ADVICE</a:t>
            </a:r>
          </a:p>
        </p:txBody>
      </p:sp>
      <p:sp>
        <p:nvSpPr>
          <p:cNvPr id="6" name="Slide Number Placeholder 2">
            <a:extLst>
              <a:ext uri="{FF2B5EF4-FFF2-40B4-BE49-F238E27FC236}">
                <a16:creationId xmlns:a16="http://schemas.microsoft.com/office/drawing/2014/main" id="{2A3B16B2-C46D-6169-87BB-F595220A5040}"/>
              </a:ext>
            </a:extLst>
          </p:cNvPr>
          <p:cNvSpPr>
            <a:spLocks noGrp="1"/>
          </p:cNvSpPr>
          <p:nvPr>
            <p:ph type="sldNum" sz="quarter" idx="11"/>
          </p:nvPr>
        </p:nvSpPr>
        <p:spPr>
          <a:xfrm rot="16200000">
            <a:off x="94487" y="6189472"/>
            <a:ext cx="390144" cy="365125"/>
          </a:xfrm>
          <a:prstGeom prst="rect">
            <a:avLst/>
          </a:prstGeom>
        </p:spPr>
        <p:txBody>
          <a:bodyPr/>
          <a:lstStyle/>
          <a:p>
            <a:fld id="{19B51A1E-902D-48AF-9020-955120F399B6}" type="slidenum">
              <a:rPr lang="en-US" noProof="0" smtClean="0"/>
              <a:pPr/>
              <a:t>10</a:t>
            </a:fld>
            <a:endParaRPr lang="en-US" noProof="0"/>
          </a:p>
        </p:txBody>
      </p:sp>
    </p:spTree>
    <p:extLst>
      <p:ext uri="{BB962C8B-B14F-4D97-AF65-F5344CB8AC3E}">
        <p14:creationId xmlns:p14="http://schemas.microsoft.com/office/powerpoint/2010/main" val="238080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D1DC8-EF2A-219C-073A-AB96C31C11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CF3D6D-2A78-B073-FA65-AB7B47BE1582}"/>
              </a:ext>
            </a:extLst>
          </p:cNvPr>
          <p:cNvSpPr>
            <a:spLocks noGrp="1"/>
          </p:cNvSpPr>
          <p:nvPr>
            <p:ph type="title"/>
          </p:nvPr>
        </p:nvSpPr>
        <p:spPr/>
        <p:txBody>
          <a:bodyPr/>
          <a:lstStyle/>
          <a:p>
            <a:r>
              <a:rPr lang="en-US" sz="3600">
                <a:solidFill>
                  <a:srgbClr val="004785"/>
                </a:solidFill>
              </a:rPr>
              <a:t>Did tax cuts help?</a:t>
            </a:r>
          </a:p>
        </p:txBody>
      </p:sp>
      <p:sp>
        <p:nvSpPr>
          <p:cNvPr id="3" name="Footer Placeholder 1">
            <a:extLst>
              <a:ext uri="{FF2B5EF4-FFF2-40B4-BE49-F238E27FC236}">
                <a16:creationId xmlns:a16="http://schemas.microsoft.com/office/drawing/2014/main" id="{AC23006F-5333-AD9B-8CE2-EE3B5BD11DA8}"/>
              </a:ext>
            </a:extLst>
          </p:cNvPr>
          <p:cNvSpPr txBox="1">
            <a:spLocks/>
          </p:cNvSpPr>
          <p:nvPr/>
        </p:nvSpPr>
        <p:spPr>
          <a:xfrm rot="16200000">
            <a:off x="-1767841" y="3727895"/>
            <a:ext cx="41148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INFORMATIONAL PURPOSES ONLY | NOT INVESTMENT ADVICE</a:t>
            </a:r>
          </a:p>
        </p:txBody>
      </p:sp>
      <p:sp>
        <p:nvSpPr>
          <p:cNvPr id="6" name="Slide Number Placeholder 2">
            <a:extLst>
              <a:ext uri="{FF2B5EF4-FFF2-40B4-BE49-F238E27FC236}">
                <a16:creationId xmlns:a16="http://schemas.microsoft.com/office/drawing/2014/main" id="{5BD43E90-5C7B-8038-BA29-EB113DC48F28}"/>
              </a:ext>
            </a:extLst>
          </p:cNvPr>
          <p:cNvSpPr>
            <a:spLocks noGrp="1"/>
          </p:cNvSpPr>
          <p:nvPr>
            <p:ph type="sldNum" sz="quarter" idx="11"/>
          </p:nvPr>
        </p:nvSpPr>
        <p:spPr>
          <a:xfrm rot="16200000">
            <a:off x="94487" y="6189472"/>
            <a:ext cx="390144" cy="365125"/>
          </a:xfrm>
          <a:prstGeom prst="rect">
            <a:avLst/>
          </a:prstGeom>
        </p:spPr>
        <p:txBody>
          <a:bodyPr/>
          <a:lstStyle/>
          <a:p>
            <a:fld id="{19B51A1E-902D-48AF-9020-955120F399B6}" type="slidenum">
              <a:rPr lang="en-US" noProof="0" smtClean="0"/>
              <a:pPr/>
              <a:t>11</a:t>
            </a:fld>
            <a:endParaRPr lang="en-US" noProof="0"/>
          </a:p>
        </p:txBody>
      </p:sp>
      <p:pic>
        <p:nvPicPr>
          <p:cNvPr id="11" name="Picture 10">
            <a:extLst>
              <a:ext uri="{FF2B5EF4-FFF2-40B4-BE49-F238E27FC236}">
                <a16:creationId xmlns:a16="http://schemas.microsoft.com/office/drawing/2014/main" id="{BBEDE2EF-6C5B-E376-9466-7CEC8DFD14B8}"/>
              </a:ext>
            </a:extLst>
          </p:cNvPr>
          <p:cNvPicPr>
            <a:picLocks noChangeAspect="1"/>
          </p:cNvPicPr>
          <p:nvPr/>
        </p:nvPicPr>
        <p:blipFill>
          <a:blip r:embed="rId2"/>
          <a:stretch>
            <a:fillRect/>
          </a:stretch>
        </p:blipFill>
        <p:spPr>
          <a:xfrm>
            <a:off x="838200" y="1203574"/>
            <a:ext cx="10315222" cy="5168460"/>
          </a:xfrm>
          <a:prstGeom prst="rect">
            <a:avLst/>
          </a:prstGeom>
        </p:spPr>
      </p:pic>
    </p:spTree>
    <p:extLst>
      <p:ext uri="{BB962C8B-B14F-4D97-AF65-F5344CB8AC3E}">
        <p14:creationId xmlns:p14="http://schemas.microsoft.com/office/powerpoint/2010/main" val="3142052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93FCD-6DF8-137D-59E5-569E495AC980}"/>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7882FB4F-49E5-A037-C213-BD8027E527FC}"/>
              </a:ext>
            </a:extLst>
          </p:cNvPr>
          <p:cNvSpPr>
            <a:spLocks noGrp="1"/>
          </p:cNvSpPr>
          <p:nvPr>
            <p:ph type="ftr" sz="quarter" idx="10"/>
          </p:nvPr>
        </p:nvSpPr>
        <p:spPr/>
        <p:txBody>
          <a:bodyPr/>
          <a:lstStyle/>
          <a:p>
            <a:r>
              <a:rPr lang="en-US"/>
              <a:t>INFORMATIONAL PURPOSES ONLY | NOT INVESTMENT ADVICE</a:t>
            </a:r>
          </a:p>
        </p:txBody>
      </p:sp>
      <p:sp>
        <p:nvSpPr>
          <p:cNvPr id="3" name="Title 2">
            <a:extLst>
              <a:ext uri="{FF2B5EF4-FFF2-40B4-BE49-F238E27FC236}">
                <a16:creationId xmlns:a16="http://schemas.microsoft.com/office/drawing/2014/main" id="{8223C817-10F1-C0CE-E539-56F81201AA3D}"/>
              </a:ext>
            </a:extLst>
          </p:cNvPr>
          <p:cNvSpPr>
            <a:spLocks noGrp="1"/>
          </p:cNvSpPr>
          <p:nvPr>
            <p:ph type="title"/>
          </p:nvPr>
        </p:nvSpPr>
        <p:spPr>
          <a:xfrm>
            <a:off x="1" y="134389"/>
            <a:ext cx="12140072" cy="1325563"/>
          </a:xfrm>
        </p:spPr>
        <p:txBody>
          <a:bodyPr>
            <a:normAutofit/>
          </a:bodyPr>
          <a:lstStyle/>
          <a:p>
            <a:pPr algn="ctr"/>
            <a:r>
              <a:rPr lang="en-US" sz="7200"/>
              <a:t>What about DOGE?</a:t>
            </a:r>
          </a:p>
        </p:txBody>
      </p:sp>
      <p:sp>
        <p:nvSpPr>
          <p:cNvPr id="5" name="TextBox 4">
            <a:extLst>
              <a:ext uri="{FF2B5EF4-FFF2-40B4-BE49-F238E27FC236}">
                <a16:creationId xmlns:a16="http://schemas.microsoft.com/office/drawing/2014/main" id="{683B876B-8B4A-7D92-E8D5-F9B521C09585}"/>
              </a:ext>
            </a:extLst>
          </p:cNvPr>
          <p:cNvSpPr txBox="1"/>
          <p:nvPr/>
        </p:nvSpPr>
        <p:spPr>
          <a:xfrm>
            <a:off x="853756" y="1709246"/>
            <a:ext cx="4945772" cy="5016758"/>
          </a:xfrm>
          <a:prstGeom prst="rect">
            <a:avLst/>
          </a:prstGeom>
          <a:solidFill>
            <a:srgbClr val="000066">
              <a:alpha val="20000"/>
            </a:srgbClr>
          </a:solidFill>
        </p:spPr>
        <p:txBody>
          <a:bodyPr wrap="square" rtlCol="0">
            <a:spAutoFit/>
          </a:bodyPr>
          <a:lstStyle/>
          <a:p>
            <a:pPr marL="457200" indent="-457200">
              <a:buFont typeface="Arial" panose="020B0604020202020204" pitchFamily="34" charset="0"/>
              <a:buChar char="•"/>
            </a:pPr>
            <a:r>
              <a:rPr lang="en-US" sz="3200">
                <a:solidFill>
                  <a:schemeClr val="bg1"/>
                </a:solidFill>
              </a:rPr>
              <a:t>GOAL: Eliminate ‘government waste’</a:t>
            </a:r>
          </a:p>
          <a:p>
            <a:pPr marL="457200" indent="-457200">
              <a:buFont typeface="Arial" panose="020B0604020202020204" pitchFamily="34" charset="0"/>
              <a:buChar char="•"/>
            </a:pPr>
            <a:r>
              <a:rPr lang="en-US" sz="3200">
                <a:solidFill>
                  <a:schemeClr val="bg1"/>
                </a:solidFill>
              </a:rPr>
              <a:t>$3 Trillion initial goal, now $500 Billion</a:t>
            </a:r>
          </a:p>
          <a:p>
            <a:pPr marL="457200" indent="-457200">
              <a:buFont typeface="Arial" panose="020B0604020202020204" pitchFamily="34" charset="0"/>
              <a:buChar char="•"/>
            </a:pPr>
            <a:r>
              <a:rPr lang="en-US" sz="3200">
                <a:solidFill>
                  <a:schemeClr val="bg1"/>
                </a:solidFill>
              </a:rPr>
              <a:t>Top idea: cut federal employees (estimated 1.5 million jobs to save $150 Billion)</a:t>
            </a:r>
          </a:p>
          <a:p>
            <a:pPr marL="457200" indent="-457200">
              <a:buFont typeface="Arial" panose="020B0604020202020204" pitchFamily="34" charset="0"/>
              <a:buChar char="•"/>
            </a:pPr>
            <a:r>
              <a:rPr lang="en-US" sz="3200">
                <a:solidFill>
                  <a:schemeClr val="bg1"/>
                </a:solidFill>
              </a:rPr>
              <a:t>Interest expense included in initial list of “waste”</a:t>
            </a:r>
            <a:endParaRPr lang="en-US" sz="2400">
              <a:solidFill>
                <a:schemeClr val="bg1"/>
              </a:solidFill>
            </a:endParaRPr>
          </a:p>
        </p:txBody>
      </p:sp>
      <p:pic>
        <p:nvPicPr>
          <p:cNvPr id="7170" name="Picture 2">
            <a:extLst>
              <a:ext uri="{FF2B5EF4-FFF2-40B4-BE49-F238E27FC236}">
                <a16:creationId xmlns:a16="http://schemas.microsoft.com/office/drawing/2014/main" id="{92B1335C-84D0-D953-E833-B68AEBDFF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709246"/>
            <a:ext cx="5869895" cy="4402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934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AA965-0649-74B2-EE56-21CE076A9A2C}"/>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7793DF13-E63A-D25D-07C3-31F616B45585}"/>
              </a:ext>
            </a:extLst>
          </p:cNvPr>
          <p:cNvSpPr>
            <a:spLocks noGrp="1"/>
          </p:cNvSpPr>
          <p:nvPr>
            <p:ph type="ftr" sz="quarter" idx="10"/>
          </p:nvPr>
        </p:nvSpPr>
        <p:spPr/>
        <p:txBody>
          <a:bodyPr/>
          <a:lstStyle/>
          <a:p>
            <a:r>
              <a:rPr lang="en-US"/>
              <a:t>INFORMATIONAL PURPOSES ONLY | NOT INVESTMENT ADVICE</a:t>
            </a:r>
          </a:p>
        </p:txBody>
      </p:sp>
      <p:sp>
        <p:nvSpPr>
          <p:cNvPr id="3" name="Slide Number Placeholder 2">
            <a:extLst>
              <a:ext uri="{FF2B5EF4-FFF2-40B4-BE49-F238E27FC236}">
                <a16:creationId xmlns:a16="http://schemas.microsoft.com/office/drawing/2014/main" id="{CFD58603-3705-D6E8-4933-FCDD71F3D46E}"/>
              </a:ext>
            </a:extLst>
          </p:cNvPr>
          <p:cNvSpPr>
            <a:spLocks noGrp="1"/>
          </p:cNvSpPr>
          <p:nvPr>
            <p:ph type="sldNum" sz="quarter" idx="11"/>
          </p:nvPr>
        </p:nvSpPr>
        <p:spPr>
          <a:prstGeom prst="rect">
            <a:avLst/>
          </a:prstGeom>
        </p:spPr>
        <p:txBody>
          <a:bodyPr/>
          <a:lstStyle/>
          <a:p>
            <a:fld id="{19B51A1E-902D-48AF-9020-955120F399B6}" type="slidenum">
              <a:rPr lang="en-US" noProof="0" smtClean="0"/>
              <a:pPr/>
              <a:t>13</a:t>
            </a:fld>
            <a:endParaRPr lang="en-US" noProof="0"/>
          </a:p>
        </p:txBody>
      </p:sp>
      <p:sp>
        <p:nvSpPr>
          <p:cNvPr id="6" name="Title 5">
            <a:extLst>
              <a:ext uri="{FF2B5EF4-FFF2-40B4-BE49-F238E27FC236}">
                <a16:creationId xmlns:a16="http://schemas.microsoft.com/office/drawing/2014/main" id="{FA594541-47E8-0C21-79E5-FA656467C4AC}"/>
              </a:ext>
            </a:extLst>
          </p:cNvPr>
          <p:cNvSpPr>
            <a:spLocks noGrp="1"/>
          </p:cNvSpPr>
          <p:nvPr>
            <p:ph type="title"/>
          </p:nvPr>
        </p:nvSpPr>
        <p:spPr>
          <a:xfrm>
            <a:off x="2267622" y="134389"/>
            <a:ext cx="9729946" cy="728623"/>
          </a:xfrm>
        </p:spPr>
        <p:txBody>
          <a:bodyPr>
            <a:normAutofit/>
          </a:bodyPr>
          <a:lstStyle/>
          <a:p>
            <a:r>
              <a:rPr lang="en-US" sz="4000"/>
              <a:t>Do we need DOGE?</a:t>
            </a:r>
          </a:p>
        </p:txBody>
      </p:sp>
      <p:pic>
        <p:nvPicPr>
          <p:cNvPr id="5" name="Picture 2">
            <a:extLst>
              <a:ext uri="{FF2B5EF4-FFF2-40B4-BE49-F238E27FC236}">
                <a16:creationId xmlns:a16="http://schemas.microsoft.com/office/drawing/2014/main" id="{07FB2499-2FA6-4C74-493C-7DE29E57B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432" y="208974"/>
            <a:ext cx="1917423" cy="14380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F03A253-6A88-95B0-30D6-17659E07E1E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224992" y="1110485"/>
            <a:ext cx="9815206" cy="5064316"/>
          </a:xfrm>
          <a:prstGeom prst="rect">
            <a:avLst/>
          </a:prstGeom>
        </p:spPr>
      </p:pic>
    </p:spTree>
    <p:extLst>
      <p:ext uri="{BB962C8B-B14F-4D97-AF65-F5344CB8AC3E}">
        <p14:creationId xmlns:p14="http://schemas.microsoft.com/office/powerpoint/2010/main" val="1915261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18CBF-3C48-B3EC-4A9B-70A6CFD95DE9}"/>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E4C9E7DD-618D-3C72-BD0D-70F9C0719BFB}"/>
              </a:ext>
            </a:extLst>
          </p:cNvPr>
          <p:cNvSpPr>
            <a:spLocks noGrp="1"/>
          </p:cNvSpPr>
          <p:nvPr>
            <p:ph type="ftr" sz="quarter" idx="10"/>
          </p:nvPr>
        </p:nvSpPr>
        <p:spPr/>
        <p:txBody>
          <a:bodyPr/>
          <a:lstStyle/>
          <a:p>
            <a:r>
              <a:rPr lang="en-US"/>
              <a:t>INFORMATIONAL PURPOSES ONLY | NOT INVESTMENT ADVICE</a:t>
            </a:r>
          </a:p>
        </p:txBody>
      </p:sp>
      <p:sp>
        <p:nvSpPr>
          <p:cNvPr id="3" name="Slide Number Placeholder 2">
            <a:extLst>
              <a:ext uri="{FF2B5EF4-FFF2-40B4-BE49-F238E27FC236}">
                <a16:creationId xmlns:a16="http://schemas.microsoft.com/office/drawing/2014/main" id="{8847965B-9E0A-2366-3DA0-452780A30651}"/>
              </a:ext>
            </a:extLst>
          </p:cNvPr>
          <p:cNvSpPr>
            <a:spLocks noGrp="1"/>
          </p:cNvSpPr>
          <p:nvPr>
            <p:ph type="sldNum" sz="quarter" idx="11"/>
          </p:nvPr>
        </p:nvSpPr>
        <p:spPr>
          <a:prstGeom prst="rect">
            <a:avLst/>
          </a:prstGeom>
        </p:spPr>
        <p:txBody>
          <a:bodyPr/>
          <a:lstStyle/>
          <a:p>
            <a:fld id="{19B51A1E-902D-48AF-9020-955120F399B6}" type="slidenum">
              <a:rPr lang="en-US" noProof="0" smtClean="0"/>
              <a:pPr/>
              <a:t>14</a:t>
            </a:fld>
            <a:endParaRPr lang="en-US" noProof="0"/>
          </a:p>
        </p:txBody>
      </p:sp>
      <p:sp>
        <p:nvSpPr>
          <p:cNvPr id="6" name="Title 5">
            <a:extLst>
              <a:ext uri="{FF2B5EF4-FFF2-40B4-BE49-F238E27FC236}">
                <a16:creationId xmlns:a16="http://schemas.microsoft.com/office/drawing/2014/main" id="{7152C444-D344-BE1C-40B6-8D0ED9857F55}"/>
              </a:ext>
            </a:extLst>
          </p:cNvPr>
          <p:cNvSpPr>
            <a:spLocks noGrp="1"/>
          </p:cNvSpPr>
          <p:nvPr>
            <p:ph type="title"/>
          </p:nvPr>
        </p:nvSpPr>
        <p:spPr>
          <a:xfrm>
            <a:off x="2267622" y="134389"/>
            <a:ext cx="9729946" cy="728623"/>
          </a:xfrm>
        </p:spPr>
        <p:txBody>
          <a:bodyPr>
            <a:normAutofit/>
          </a:bodyPr>
          <a:lstStyle/>
          <a:p>
            <a:r>
              <a:rPr lang="en-US" sz="4000"/>
              <a:t>Where can DOGE cut waste?</a:t>
            </a:r>
          </a:p>
        </p:txBody>
      </p:sp>
      <p:pic>
        <p:nvPicPr>
          <p:cNvPr id="8" name="Content Placeholder 7">
            <a:extLst>
              <a:ext uri="{FF2B5EF4-FFF2-40B4-BE49-F238E27FC236}">
                <a16:creationId xmlns:a16="http://schemas.microsoft.com/office/drawing/2014/main" id="{23A2386E-F9E4-1482-155F-B84BE6CB898A}"/>
              </a:ext>
            </a:extLst>
          </p:cNvPr>
          <p:cNvPicPr>
            <a:picLocks noGrp="1" noChangeAspect="1"/>
          </p:cNvPicPr>
          <p:nvPr>
            <p:ph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267622" y="863012"/>
            <a:ext cx="8720418" cy="5730915"/>
          </a:xfrm>
          <a:prstGeom prst="rect">
            <a:avLst/>
          </a:prstGeom>
        </p:spPr>
      </p:pic>
      <p:sp>
        <p:nvSpPr>
          <p:cNvPr id="4" name="TextBox 3">
            <a:extLst>
              <a:ext uri="{FF2B5EF4-FFF2-40B4-BE49-F238E27FC236}">
                <a16:creationId xmlns:a16="http://schemas.microsoft.com/office/drawing/2014/main" id="{DE62244B-041D-4607-FD6D-465926089A0E}"/>
              </a:ext>
            </a:extLst>
          </p:cNvPr>
          <p:cNvSpPr txBox="1"/>
          <p:nvPr/>
        </p:nvSpPr>
        <p:spPr>
          <a:xfrm>
            <a:off x="8732520" y="3688080"/>
            <a:ext cx="3272921" cy="2167592"/>
          </a:xfrm>
          <a:prstGeom prst="rect">
            <a:avLst/>
          </a:prstGeom>
          <a:solidFill>
            <a:schemeClr val="bg1"/>
          </a:solidFill>
        </p:spPr>
        <p:txBody>
          <a:bodyPr wrap="square" rtlCol="0">
            <a:spAutoFit/>
          </a:bodyPr>
          <a:lstStyle/>
          <a:p>
            <a:r>
              <a:rPr lang="en-US" sz="1200" b="1" i="0">
                <a:solidFill>
                  <a:srgbClr val="555555"/>
                </a:solidFill>
                <a:effectLst/>
                <a:highlight>
                  <a:srgbClr val="F8F8FF"/>
                </a:highlight>
                <a:latin typeface="Arial" panose="020B0604020202020204" pitchFamily="34" charset="0"/>
              </a:rPr>
              <a:t>Welfare</a:t>
            </a:r>
            <a:r>
              <a:rPr lang="en-US" sz="1200" b="0" i="0">
                <a:solidFill>
                  <a:srgbClr val="555555"/>
                </a:solidFill>
                <a:effectLst/>
                <a:highlight>
                  <a:srgbClr val="F8F8FF"/>
                </a:highlight>
                <a:latin typeface="Arial" panose="020B0604020202020204" pitchFamily="34" charset="0"/>
              </a:rPr>
              <a:t>: Cash welfare, food stamps, unemployment benefits, workers compensation, housing, excluding health care</a:t>
            </a:r>
          </a:p>
          <a:p>
            <a:endParaRPr lang="en-US" sz="1200" b="0" i="0">
              <a:solidFill>
                <a:srgbClr val="555555"/>
              </a:solidFill>
              <a:effectLst/>
              <a:highlight>
                <a:srgbClr val="F8F8FF"/>
              </a:highlight>
              <a:latin typeface="Arial" panose="020B0604020202020204" pitchFamily="34" charset="0"/>
            </a:endParaRPr>
          </a:p>
          <a:p>
            <a:r>
              <a:rPr lang="en-US" sz="1200" b="1" i="0">
                <a:solidFill>
                  <a:srgbClr val="555555"/>
                </a:solidFill>
                <a:effectLst/>
                <a:highlight>
                  <a:srgbClr val="F8F8FF"/>
                </a:highlight>
                <a:latin typeface="Arial" panose="020B0604020202020204" pitchFamily="34" charset="0"/>
              </a:rPr>
              <a:t>Other Spending</a:t>
            </a:r>
            <a:r>
              <a:rPr lang="en-US" sz="1200" b="0" i="0">
                <a:solidFill>
                  <a:srgbClr val="555555"/>
                </a:solidFill>
                <a:effectLst/>
                <a:highlight>
                  <a:srgbClr val="F8F8FF"/>
                </a:highlight>
                <a:latin typeface="Arial" panose="020B0604020202020204" pitchFamily="34" charset="0"/>
              </a:rPr>
              <a:t>: Police, fire, law courts, prisons; Legislative, executive, finance; Research, economic development, agriculture, energy, environment; Interest on government debt</a:t>
            </a:r>
          </a:p>
          <a:p>
            <a:endParaRPr lang="en-US" sz="1200" b="0" i="0">
              <a:solidFill>
                <a:srgbClr val="555555"/>
              </a:solidFill>
              <a:effectLst/>
              <a:highlight>
                <a:srgbClr val="F8F8FF"/>
              </a:highlight>
              <a:latin typeface="Arial" panose="020B0604020202020204" pitchFamily="34" charset="0"/>
            </a:endParaRPr>
          </a:p>
          <a:p>
            <a:r>
              <a:rPr lang="en-US" sz="1200" b="1" i="0">
                <a:solidFill>
                  <a:srgbClr val="555555"/>
                </a:solidFill>
                <a:effectLst/>
                <a:highlight>
                  <a:srgbClr val="F8F8FF"/>
                </a:highlight>
                <a:latin typeface="Arial" panose="020B0604020202020204" pitchFamily="34" charset="0"/>
              </a:rPr>
              <a:t>Transportation: </a:t>
            </a:r>
            <a:r>
              <a:rPr lang="en-US" sz="1200" b="0" i="0">
                <a:solidFill>
                  <a:srgbClr val="555555"/>
                </a:solidFill>
                <a:effectLst/>
                <a:highlight>
                  <a:srgbClr val="F8F8FF"/>
                </a:highlight>
                <a:latin typeface="Arial" panose="020B0604020202020204" pitchFamily="34" charset="0"/>
              </a:rPr>
              <a:t>Road, rail, airports</a:t>
            </a:r>
            <a:endParaRPr lang="en-US" sz="1200" b="1"/>
          </a:p>
        </p:txBody>
      </p:sp>
      <p:pic>
        <p:nvPicPr>
          <p:cNvPr id="5" name="Picture 2">
            <a:extLst>
              <a:ext uri="{FF2B5EF4-FFF2-40B4-BE49-F238E27FC236}">
                <a16:creationId xmlns:a16="http://schemas.microsoft.com/office/drawing/2014/main" id="{646FE24D-E2EC-5808-61C1-ABC717FC45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432" y="208974"/>
            <a:ext cx="1917423" cy="1438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83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DB8928F-0DC2-7CB6-2BDA-B0CC6A4E4067}"/>
              </a:ext>
            </a:extLst>
          </p:cNvPr>
          <p:cNvSpPr>
            <a:spLocks noGrp="1"/>
          </p:cNvSpPr>
          <p:nvPr>
            <p:ph type="ftr" sz="quarter" idx="10"/>
          </p:nvPr>
        </p:nvSpPr>
        <p:spPr/>
        <p:txBody>
          <a:bodyPr/>
          <a:lstStyle/>
          <a:p>
            <a:r>
              <a:rPr lang="en-US"/>
              <a:t>INFORMATIONAL PURPOSES ONLY | NOT INVESTMENT ADVICE</a:t>
            </a:r>
          </a:p>
        </p:txBody>
      </p:sp>
      <p:sp>
        <p:nvSpPr>
          <p:cNvPr id="3" name="Slide Number Placeholder 2">
            <a:extLst>
              <a:ext uri="{FF2B5EF4-FFF2-40B4-BE49-F238E27FC236}">
                <a16:creationId xmlns:a16="http://schemas.microsoft.com/office/drawing/2014/main" id="{514BF25C-7EDE-9A9D-A3AA-3E0FB7D3B6C0}"/>
              </a:ext>
            </a:extLst>
          </p:cNvPr>
          <p:cNvSpPr>
            <a:spLocks noGrp="1"/>
          </p:cNvSpPr>
          <p:nvPr>
            <p:ph type="sldNum" sz="quarter" idx="11"/>
          </p:nvPr>
        </p:nvSpPr>
        <p:spPr>
          <a:prstGeom prst="rect">
            <a:avLst/>
          </a:prstGeom>
        </p:spPr>
        <p:txBody>
          <a:bodyPr/>
          <a:lstStyle/>
          <a:p>
            <a:fld id="{19B51A1E-902D-48AF-9020-955120F399B6}" type="slidenum">
              <a:rPr lang="en-US" noProof="0" smtClean="0"/>
              <a:pPr/>
              <a:t>15</a:t>
            </a:fld>
            <a:endParaRPr lang="en-US" noProof="0"/>
          </a:p>
        </p:txBody>
      </p:sp>
      <p:sp>
        <p:nvSpPr>
          <p:cNvPr id="6" name="Title 5">
            <a:extLst>
              <a:ext uri="{FF2B5EF4-FFF2-40B4-BE49-F238E27FC236}">
                <a16:creationId xmlns:a16="http://schemas.microsoft.com/office/drawing/2014/main" id="{F8414490-419B-F8E2-3BD6-D103632352B9}"/>
              </a:ext>
            </a:extLst>
          </p:cNvPr>
          <p:cNvSpPr>
            <a:spLocks noGrp="1"/>
          </p:cNvSpPr>
          <p:nvPr>
            <p:ph type="title"/>
          </p:nvPr>
        </p:nvSpPr>
        <p:spPr>
          <a:xfrm>
            <a:off x="2267622" y="134389"/>
            <a:ext cx="9729946" cy="728623"/>
          </a:xfrm>
        </p:spPr>
        <p:txBody>
          <a:bodyPr>
            <a:normAutofit/>
          </a:bodyPr>
          <a:lstStyle/>
          <a:p>
            <a:r>
              <a:rPr lang="en-US" sz="4000"/>
              <a:t>Where can DOGE cut waste?</a:t>
            </a:r>
          </a:p>
        </p:txBody>
      </p:sp>
      <p:pic>
        <p:nvPicPr>
          <p:cNvPr id="8" name="Content Placeholder 7">
            <a:extLst>
              <a:ext uri="{FF2B5EF4-FFF2-40B4-BE49-F238E27FC236}">
                <a16:creationId xmlns:a16="http://schemas.microsoft.com/office/drawing/2014/main" id="{902699BC-0F37-FE55-18D6-034AE4118513}"/>
              </a:ext>
            </a:extLst>
          </p:cNvPr>
          <p:cNvPicPr>
            <a:picLocks noGrp="1" noChangeAspect="1"/>
          </p:cNvPicPr>
          <p:nvPr>
            <p:ph sz="quarter" idx="4294967295"/>
          </p:nvPr>
        </p:nvPicPr>
        <p:blipFill>
          <a:blip r:embed="rId3">
            <a:extLst>
              <a:ext uri="{96DAC541-7B7A-43D3-8B79-37D633B846F1}">
                <asvg:svgBlip xmlns:asvg="http://schemas.microsoft.com/office/drawing/2016/SVG/main" r:embed="rId4"/>
              </a:ext>
            </a:extLst>
          </a:blip>
          <a:srcRect/>
          <a:stretch/>
        </p:blipFill>
        <p:spPr>
          <a:xfrm>
            <a:off x="2267622" y="863012"/>
            <a:ext cx="8720418" cy="5730915"/>
          </a:xfrm>
          <a:prstGeom prst="rect">
            <a:avLst/>
          </a:prstGeom>
        </p:spPr>
      </p:pic>
      <p:pic>
        <p:nvPicPr>
          <p:cNvPr id="5" name="Picture 2">
            <a:extLst>
              <a:ext uri="{FF2B5EF4-FFF2-40B4-BE49-F238E27FC236}">
                <a16:creationId xmlns:a16="http://schemas.microsoft.com/office/drawing/2014/main" id="{A9BC9664-CD96-9FD3-18F7-F07150358A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432" y="208974"/>
            <a:ext cx="1917423" cy="1438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86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3823C-A993-3AC7-9B97-78B7B7A3AC42}"/>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84BE7776-ED2D-0AD0-8C1A-D9A86C6CBA48}"/>
              </a:ext>
            </a:extLst>
          </p:cNvPr>
          <p:cNvSpPr>
            <a:spLocks noGrp="1"/>
          </p:cNvSpPr>
          <p:nvPr>
            <p:ph type="ftr" sz="quarter" idx="10"/>
          </p:nvPr>
        </p:nvSpPr>
        <p:spPr/>
        <p:txBody>
          <a:bodyPr/>
          <a:lstStyle/>
          <a:p>
            <a:r>
              <a:rPr lang="en-US"/>
              <a:t>INFORMATIONAL PURPOSES ONLY | NOT INVESTMENT ADVICE</a:t>
            </a:r>
          </a:p>
        </p:txBody>
      </p:sp>
      <p:sp>
        <p:nvSpPr>
          <p:cNvPr id="3" name="Slide Number Placeholder 2">
            <a:extLst>
              <a:ext uri="{FF2B5EF4-FFF2-40B4-BE49-F238E27FC236}">
                <a16:creationId xmlns:a16="http://schemas.microsoft.com/office/drawing/2014/main" id="{7D6A4FA2-D94A-63A6-294B-3B88894F498D}"/>
              </a:ext>
            </a:extLst>
          </p:cNvPr>
          <p:cNvSpPr>
            <a:spLocks noGrp="1"/>
          </p:cNvSpPr>
          <p:nvPr>
            <p:ph type="sldNum" sz="quarter" idx="11"/>
          </p:nvPr>
        </p:nvSpPr>
        <p:spPr>
          <a:prstGeom prst="rect">
            <a:avLst/>
          </a:prstGeom>
        </p:spPr>
        <p:txBody>
          <a:bodyPr/>
          <a:lstStyle/>
          <a:p>
            <a:fld id="{19B51A1E-902D-48AF-9020-955120F399B6}" type="slidenum">
              <a:rPr lang="en-US" noProof="0" smtClean="0"/>
              <a:pPr/>
              <a:t>16</a:t>
            </a:fld>
            <a:endParaRPr lang="en-US" noProof="0"/>
          </a:p>
        </p:txBody>
      </p:sp>
      <p:sp>
        <p:nvSpPr>
          <p:cNvPr id="6" name="Title 5">
            <a:extLst>
              <a:ext uri="{FF2B5EF4-FFF2-40B4-BE49-F238E27FC236}">
                <a16:creationId xmlns:a16="http://schemas.microsoft.com/office/drawing/2014/main" id="{4CA936A1-DC5D-B454-1CD0-7E2367B788A6}"/>
              </a:ext>
            </a:extLst>
          </p:cNvPr>
          <p:cNvSpPr>
            <a:spLocks noGrp="1"/>
          </p:cNvSpPr>
          <p:nvPr>
            <p:ph type="title"/>
          </p:nvPr>
        </p:nvSpPr>
        <p:spPr>
          <a:xfrm>
            <a:off x="2267622" y="134389"/>
            <a:ext cx="9729946" cy="728623"/>
          </a:xfrm>
        </p:spPr>
        <p:txBody>
          <a:bodyPr>
            <a:normAutofit/>
          </a:bodyPr>
          <a:lstStyle/>
          <a:p>
            <a:r>
              <a:rPr lang="en-US" sz="4000"/>
              <a:t>Where can DOGE cut waste?</a:t>
            </a:r>
          </a:p>
        </p:txBody>
      </p:sp>
      <p:pic>
        <p:nvPicPr>
          <p:cNvPr id="8" name="Content Placeholder 7">
            <a:extLst>
              <a:ext uri="{FF2B5EF4-FFF2-40B4-BE49-F238E27FC236}">
                <a16:creationId xmlns:a16="http://schemas.microsoft.com/office/drawing/2014/main" id="{08E912A0-F4CE-C9BF-5016-F8CD6F1A3835}"/>
              </a:ext>
            </a:extLst>
          </p:cNvPr>
          <p:cNvPicPr>
            <a:picLocks noGrp="1" noChangeAspect="1"/>
          </p:cNvPicPr>
          <p:nvPr>
            <p:ph sz="quarter" idx="4294967295"/>
          </p:nvPr>
        </p:nvPicPr>
        <p:blipFill>
          <a:blip r:embed="rId3">
            <a:extLst>
              <a:ext uri="{96DAC541-7B7A-43D3-8B79-37D633B846F1}">
                <asvg:svgBlip xmlns:asvg="http://schemas.microsoft.com/office/drawing/2016/SVG/main" r:embed="rId4"/>
              </a:ext>
            </a:extLst>
          </a:blip>
          <a:srcRect/>
          <a:stretch/>
        </p:blipFill>
        <p:spPr>
          <a:xfrm>
            <a:off x="2267622" y="863012"/>
            <a:ext cx="8720418" cy="5730915"/>
          </a:xfrm>
          <a:prstGeom prst="rect">
            <a:avLst/>
          </a:prstGeom>
        </p:spPr>
      </p:pic>
      <p:pic>
        <p:nvPicPr>
          <p:cNvPr id="5" name="Picture 2">
            <a:extLst>
              <a:ext uri="{FF2B5EF4-FFF2-40B4-BE49-F238E27FC236}">
                <a16:creationId xmlns:a16="http://schemas.microsoft.com/office/drawing/2014/main" id="{63CBB110-12A7-7EEC-7E2D-9780078A7C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432" y="208974"/>
            <a:ext cx="1917423" cy="1438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5589A85-EEAF-AAAC-9B0D-41B637D5EED4}"/>
              </a:ext>
            </a:extLst>
          </p:cNvPr>
          <p:cNvSpPr txBox="1"/>
          <p:nvPr/>
        </p:nvSpPr>
        <p:spPr>
          <a:xfrm>
            <a:off x="8732520" y="3688080"/>
            <a:ext cx="3272921" cy="2167592"/>
          </a:xfrm>
          <a:prstGeom prst="rect">
            <a:avLst/>
          </a:prstGeom>
          <a:solidFill>
            <a:schemeClr val="bg1"/>
          </a:solidFill>
        </p:spPr>
        <p:txBody>
          <a:bodyPr wrap="square" rtlCol="0">
            <a:spAutoFit/>
          </a:bodyPr>
          <a:lstStyle/>
          <a:p>
            <a:r>
              <a:rPr lang="en-US" sz="1200" b="1" i="0">
                <a:solidFill>
                  <a:srgbClr val="555555"/>
                </a:solidFill>
                <a:effectLst/>
                <a:highlight>
                  <a:srgbClr val="F8F8FF"/>
                </a:highlight>
                <a:latin typeface="Arial" panose="020B0604020202020204" pitchFamily="34" charset="0"/>
              </a:rPr>
              <a:t>Welfare</a:t>
            </a:r>
            <a:r>
              <a:rPr lang="en-US" sz="1200" b="0" i="0">
                <a:solidFill>
                  <a:srgbClr val="555555"/>
                </a:solidFill>
                <a:effectLst/>
                <a:highlight>
                  <a:srgbClr val="F8F8FF"/>
                </a:highlight>
                <a:latin typeface="Arial" panose="020B0604020202020204" pitchFamily="34" charset="0"/>
              </a:rPr>
              <a:t>: Cash welfare, food stamps, unemployment benefits, workers compensation, housing, excluding health care</a:t>
            </a:r>
          </a:p>
          <a:p>
            <a:endParaRPr lang="en-US" sz="1200" b="0" i="0">
              <a:solidFill>
                <a:srgbClr val="555555"/>
              </a:solidFill>
              <a:effectLst/>
              <a:highlight>
                <a:srgbClr val="F8F8FF"/>
              </a:highlight>
              <a:latin typeface="Arial" panose="020B0604020202020204" pitchFamily="34" charset="0"/>
            </a:endParaRPr>
          </a:p>
          <a:p>
            <a:r>
              <a:rPr lang="en-US" sz="1200" b="1" i="0">
                <a:solidFill>
                  <a:srgbClr val="555555"/>
                </a:solidFill>
                <a:effectLst/>
                <a:highlight>
                  <a:srgbClr val="F8F8FF"/>
                </a:highlight>
                <a:latin typeface="Arial" panose="020B0604020202020204" pitchFamily="34" charset="0"/>
              </a:rPr>
              <a:t>Other Spending</a:t>
            </a:r>
            <a:r>
              <a:rPr lang="en-US" sz="1200" b="0" i="0">
                <a:solidFill>
                  <a:srgbClr val="555555"/>
                </a:solidFill>
                <a:effectLst/>
                <a:highlight>
                  <a:srgbClr val="F8F8FF"/>
                </a:highlight>
                <a:latin typeface="Arial" panose="020B0604020202020204" pitchFamily="34" charset="0"/>
              </a:rPr>
              <a:t>: Police, fire, law courts, prisons; Legislative, executive, finance; Research, economic development, agriculture, energy, environment; Interest on government debt</a:t>
            </a:r>
          </a:p>
          <a:p>
            <a:endParaRPr lang="en-US" sz="1200" b="0" i="0">
              <a:solidFill>
                <a:srgbClr val="555555"/>
              </a:solidFill>
              <a:effectLst/>
              <a:highlight>
                <a:srgbClr val="F8F8FF"/>
              </a:highlight>
              <a:latin typeface="Arial" panose="020B0604020202020204" pitchFamily="34" charset="0"/>
            </a:endParaRPr>
          </a:p>
          <a:p>
            <a:r>
              <a:rPr lang="en-US" sz="1200" b="1" i="0">
                <a:solidFill>
                  <a:srgbClr val="555555"/>
                </a:solidFill>
                <a:effectLst/>
                <a:highlight>
                  <a:srgbClr val="F8F8FF"/>
                </a:highlight>
                <a:latin typeface="Arial" panose="020B0604020202020204" pitchFamily="34" charset="0"/>
              </a:rPr>
              <a:t>Transportation: </a:t>
            </a:r>
            <a:r>
              <a:rPr lang="en-US" sz="1200" b="0" i="0">
                <a:solidFill>
                  <a:srgbClr val="555555"/>
                </a:solidFill>
                <a:effectLst/>
                <a:highlight>
                  <a:srgbClr val="F8F8FF"/>
                </a:highlight>
                <a:latin typeface="Arial" panose="020B0604020202020204" pitchFamily="34" charset="0"/>
              </a:rPr>
              <a:t>Road, rail, airports</a:t>
            </a:r>
            <a:endParaRPr lang="en-US" sz="1200" b="1"/>
          </a:p>
        </p:txBody>
      </p:sp>
    </p:spTree>
    <p:extLst>
      <p:ext uri="{BB962C8B-B14F-4D97-AF65-F5344CB8AC3E}">
        <p14:creationId xmlns:p14="http://schemas.microsoft.com/office/powerpoint/2010/main" val="52448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599A3-DFF2-1325-BBEF-18EF83C58DD2}"/>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0F24E482-82F0-A56B-1CC4-C52D9E4427A1}"/>
              </a:ext>
            </a:extLst>
          </p:cNvPr>
          <p:cNvSpPr>
            <a:spLocks noGrp="1"/>
          </p:cNvSpPr>
          <p:nvPr>
            <p:ph type="ftr" sz="quarter" idx="10"/>
          </p:nvPr>
        </p:nvSpPr>
        <p:spPr/>
        <p:txBody>
          <a:bodyPr/>
          <a:lstStyle/>
          <a:p>
            <a:r>
              <a:rPr lang="en-US"/>
              <a:t>INFORMATIONAL PURPOSES ONLY | NOT INVESTMENT ADVICE</a:t>
            </a:r>
          </a:p>
        </p:txBody>
      </p:sp>
      <p:sp>
        <p:nvSpPr>
          <p:cNvPr id="3" name="Slide Number Placeholder 2">
            <a:extLst>
              <a:ext uri="{FF2B5EF4-FFF2-40B4-BE49-F238E27FC236}">
                <a16:creationId xmlns:a16="http://schemas.microsoft.com/office/drawing/2014/main" id="{57151BA6-03A7-A4D7-2955-B4C7622F3C0F}"/>
              </a:ext>
            </a:extLst>
          </p:cNvPr>
          <p:cNvSpPr>
            <a:spLocks noGrp="1"/>
          </p:cNvSpPr>
          <p:nvPr>
            <p:ph type="sldNum" sz="quarter" idx="11"/>
          </p:nvPr>
        </p:nvSpPr>
        <p:spPr>
          <a:prstGeom prst="rect">
            <a:avLst/>
          </a:prstGeom>
        </p:spPr>
        <p:txBody>
          <a:bodyPr/>
          <a:lstStyle/>
          <a:p>
            <a:fld id="{19B51A1E-902D-48AF-9020-955120F399B6}" type="slidenum">
              <a:rPr lang="en-US" noProof="0" smtClean="0"/>
              <a:pPr/>
              <a:t>17</a:t>
            </a:fld>
            <a:endParaRPr lang="en-US" noProof="0"/>
          </a:p>
        </p:txBody>
      </p:sp>
      <p:sp>
        <p:nvSpPr>
          <p:cNvPr id="6" name="Title 5">
            <a:extLst>
              <a:ext uri="{FF2B5EF4-FFF2-40B4-BE49-F238E27FC236}">
                <a16:creationId xmlns:a16="http://schemas.microsoft.com/office/drawing/2014/main" id="{4DC5A716-9CAB-4F6B-72F7-F446C8723174}"/>
              </a:ext>
            </a:extLst>
          </p:cNvPr>
          <p:cNvSpPr>
            <a:spLocks noGrp="1"/>
          </p:cNvSpPr>
          <p:nvPr>
            <p:ph type="title"/>
          </p:nvPr>
        </p:nvSpPr>
        <p:spPr>
          <a:xfrm>
            <a:off x="2267622" y="134389"/>
            <a:ext cx="9729946" cy="728623"/>
          </a:xfrm>
        </p:spPr>
        <p:txBody>
          <a:bodyPr>
            <a:normAutofit/>
          </a:bodyPr>
          <a:lstStyle/>
          <a:p>
            <a:r>
              <a:rPr lang="en-US" sz="4000"/>
              <a:t>Where can DOGE cut waste?</a:t>
            </a:r>
          </a:p>
        </p:txBody>
      </p:sp>
      <p:pic>
        <p:nvPicPr>
          <p:cNvPr id="8" name="Content Placeholder 7">
            <a:extLst>
              <a:ext uri="{FF2B5EF4-FFF2-40B4-BE49-F238E27FC236}">
                <a16:creationId xmlns:a16="http://schemas.microsoft.com/office/drawing/2014/main" id="{B317E5BB-CEA6-7AA7-9B03-DABDFF28DF90}"/>
              </a:ext>
            </a:extLst>
          </p:cNvPr>
          <p:cNvPicPr>
            <a:picLocks noGrp="1" noChangeAspect="1"/>
          </p:cNvPicPr>
          <p:nvPr>
            <p:ph sz="quarter" idx="4294967295"/>
          </p:nvPr>
        </p:nvPicPr>
        <p:blipFill>
          <a:blip r:embed="rId3">
            <a:extLst>
              <a:ext uri="{96DAC541-7B7A-43D3-8B79-37D633B846F1}">
                <asvg:svgBlip xmlns:asvg="http://schemas.microsoft.com/office/drawing/2016/SVG/main" r:embed="rId4"/>
              </a:ext>
            </a:extLst>
          </a:blip>
          <a:srcRect/>
          <a:stretch/>
        </p:blipFill>
        <p:spPr>
          <a:xfrm>
            <a:off x="2267622" y="863012"/>
            <a:ext cx="8720418" cy="5730915"/>
          </a:xfrm>
          <a:prstGeom prst="rect">
            <a:avLst/>
          </a:prstGeom>
        </p:spPr>
      </p:pic>
      <p:pic>
        <p:nvPicPr>
          <p:cNvPr id="5" name="Picture 2">
            <a:extLst>
              <a:ext uri="{FF2B5EF4-FFF2-40B4-BE49-F238E27FC236}">
                <a16:creationId xmlns:a16="http://schemas.microsoft.com/office/drawing/2014/main" id="{3AED023E-5473-6FA2-64D2-45F143D66D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432" y="208974"/>
            <a:ext cx="1917423" cy="1438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6A265DE-BD25-4770-CBD5-0027FFC28AC6}"/>
              </a:ext>
            </a:extLst>
          </p:cNvPr>
          <p:cNvSpPr txBox="1"/>
          <p:nvPr/>
        </p:nvSpPr>
        <p:spPr>
          <a:xfrm>
            <a:off x="553278" y="1853057"/>
            <a:ext cx="1558577" cy="4518977"/>
          </a:xfrm>
          <a:prstGeom prst="rect">
            <a:avLst/>
          </a:prstGeom>
          <a:solidFill>
            <a:schemeClr val="bg1"/>
          </a:solidFill>
        </p:spPr>
        <p:txBody>
          <a:bodyPr wrap="square" rtlCol="0">
            <a:spAutoFit/>
          </a:bodyPr>
          <a:lstStyle/>
          <a:p>
            <a:r>
              <a:rPr lang="en-US" sz="1200" b="1" i="0">
                <a:solidFill>
                  <a:srgbClr val="555555"/>
                </a:solidFill>
                <a:effectLst/>
                <a:highlight>
                  <a:srgbClr val="F8F8FF"/>
                </a:highlight>
                <a:latin typeface="Arial" panose="020B0604020202020204" pitchFamily="34" charset="0"/>
              </a:rPr>
              <a:t>Welfare</a:t>
            </a:r>
            <a:r>
              <a:rPr lang="en-US" sz="1200" b="0" i="0">
                <a:solidFill>
                  <a:srgbClr val="555555"/>
                </a:solidFill>
                <a:effectLst/>
                <a:highlight>
                  <a:srgbClr val="F8F8FF"/>
                </a:highlight>
                <a:latin typeface="Arial" panose="020B0604020202020204" pitchFamily="34" charset="0"/>
              </a:rPr>
              <a:t>: Cash welfare, food stamps, unemployment benefits, workers compensation, housing, excluding health care</a:t>
            </a:r>
          </a:p>
          <a:p>
            <a:endParaRPr lang="en-US" sz="1200" b="0" i="0">
              <a:solidFill>
                <a:srgbClr val="555555"/>
              </a:solidFill>
              <a:effectLst/>
              <a:highlight>
                <a:srgbClr val="F8F8FF"/>
              </a:highlight>
              <a:latin typeface="Arial" panose="020B0604020202020204" pitchFamily="34" charset="0"/>
            </a:endParaRPr>
          </a:p>
          <a:p>
            <a:r>
              <a:rPr lang="en-US" sz="1200" b="1" i="0">
                <a:solidFill>
                  <a:srgbClr val="555555"/>
                </a:solidFill>
                <a:effectLst/>
                <a:highlight>
                  <a:srgbClr val="F8F8FF"/>
                </a:highlight>
                <a:latin typeface="Arial" panose="020B0604020202020204" pitchFamily="34" charset="0"/>
              </a:rPr>
              <a:t>Other Spending</a:t>
            </a:r>
            <a:r>
              <a:rPr lang="en-US" sz="1200" b="0" i="0">
                <a:solidFill>
                  <a:srgbClr val="555555"/>
                </a:solidFill>
                <a:effectLst/>
                <a:highlight>
                  <a:srgbClr val="F8F8FF"/>
                </a:highlight>
                <a:latin typeface="Arial" panose="020B0604020202020204" pitchFamily="34" charset="0"/>
              </a:rPr>
              <a:t>: Police, fire, law courts, prisons; Legislative, executive, finance; Research, economic development, agriculture, energy, environment; Interest on government debt</a:t>
            </a:r>
          </a:p>
          <a:p>
            <a:endParaRPr lang="en-US" sz="1200" b="0" i="0">
              <a:solidFill>
                <a:srgbClr val="555555"/>
              </a:solidFill>
              <a:effectLst/>
              <a:highlight>
                <a:srgbClr val="F8F8FF"/>
              </a:highlight>
              <a:latin typeface="Arial" panose="020B0604020202020204" pitchFamily="34" charset="0"/>
            </a:endParaRPr>
          </a:p>
          <a:p>
            <a:r>
              <a:rPr lang="en-US" sz="1200" b="1" i="0">
                <a:solidFill>
                  <a:srgbClr val="555555"/>
                </a:solidFill>
                <a:effectLst/>
                <a:highlight>
                  <a:srgbClr val="F8F8FF"/>
                </a:highlight>
                <a:latin typeface="Arial" panose="020B0604020202020204" pitchFamily="34" charset="0"/>
              </a:rPr>
              <a:t>Transportation: </a:t>
            </a:r>
            <a:r>
              <a:rPr lang="en-US" sz="1200" b="0" i="0">
                <a:solidFill>
                  <a:srgbClr val="555555"/>
                </a:solidFill>
                <a:effectLst/>
                <a:highlight>
                  <a:srgbClr val="F8F8FF"/>
                </a:highlight>
                <a:latin typeface="Arial" panose="020B0604020202020204" pitchFamily="34" charset="0"/>
              </a:rPr>
              <a:t>Road, rail, airports</a:t>
            </a:r>
            <a:endParaRPr lang="en-US" sz="1200" b="1"/>
          </a:p>
        </p:txBody>
      </p:sp>
    </p:spTree>
    <p:extLst>
      <p:ext uri="{BB962C8B-B14F-4D97-AF65-F5344CB8AC3E}">
        <p14:creationId xmlns:p14="http://schemas.microsoft.com/office/powerpoint/2010/main" val="170738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F4BFE-E38C-F7BA-F3C8-1A8A40B76AA9}"/>
              </a:ext>
            </a:extLst>
          </p:cNvPr>
          <p:cNvSpPr>
            <a:spLocks noGrp="1"/>
          </p:cNvSpPr>
          <p:nvPr>
            <p:ph type="title"/>
          </p:nvPr>
        </p:nvSpPr>
        <p:spPr/>
        <p:txBody>
          <a:bodyPr>
            <a:normAutofit fontScale="90000"/>
          </a:bodyPr>
          <a:lstStyle/>
          <a:p>
            <a:r>
              <a:rPr lang="en-US" sz="4400"/>
              <a:t>Understanding the Potential GDP Equation</a:t>
            </a:r>
          </a:p>
        </p:txBody>
      </p:sp>
      <p:sp>
        <p:nvSpPr>
          <p:cNvPr id="4" name="Footer Placeholder 3">
            <a:extLst>
              <a:ext uri="{FF2B5EF4-FFF2-40B4-BE49-F238E27FC236}">
                <a16:creationId xmlns:a16="http://schemas.microsoft.com/office/drawing/2014/main" id="{E06B8B96-C060-3CB9-697B-43A56665F0D4}"/>
              </a:ext>
            </a:extLst>
          </p:cNvPr>
          <p:cNvSpPr>
            <a:spLocks noGrp="1"/>
          </p:cNvSpPr>
          <p:nvPr>
            <p:ph type="ftr" sz="quarter" idx="10"/>
          </p:nvPr>
        </p:nvSpPr>
        <p:spPr/>
        <p:txBody>
          <a:bodyPr/>
          <a:lstStyle/>
          <a:p>
            <a:r>
              <a:rPr lang="en-US"/>
              <a:t>INFORMATIONAL PURPOSES ONLY | NOT INVESTMENT ADVICE</a:t>
            </a:r>
          </a:p>
        </p:txBody>
      </p:sp>
      <p:grpSp>
        <p:nvGrpSpPr>
          <p:cNvPr id="11" name="Group 10">
            <a:extLst>
              <a:ext uri="{FF2B5EF4-FFF2-40B4-BE49-F238E27FC236}">
                <a16:creationId xmlns:a16="http://schemas.microsoft.com/office/drawing/2014/main" id="{F48FF74C-30B4-2A64-8889-D5AD60127603}"/>
              </a:ext>
            </a:extLst>
          </p:cNvPr>
          <p:cNvGrpSpPr/>
          <p:nvPr/>
        </p:nvGrpSpPr>
        <p:grpSpPr>
          <a:xfrm>
            <a:off x="1199791" y="1052583"/>
            <a:ext cx="9792418" cy="2643290"/>
            <a:chOff x="1199791" y="2441433"/>
            <a:chExt cx="9792418" cy="2643290"/>
          </a:xfrm>
        </p:grpSpPr>
        <p:pic>
          <p:nvPicPr>
            <p:cNvPr id="6" name="Picture 5" descr="A picture containing tool&#10;&#10;Description automatically generated">
              <a:extLst>
                <a:ext uri="{FF2B5EF4-FFF2-40B4-BE49-F238E27FC236}">
                  <a16:creationId xmlns:a16="http://schemas.microsoft.com/office/drawing/2014/main" id="{C5158DB8-6585-7BB5-5564-084B59FD771A}"/>
                </a:ext>
              </a:extLst>
            </p:cNvPr>
            <p:cNvPicPr>
              <a:picLocks noChangeAspect="1"/>
            </p:cNvPicPr>
            <p:nvPr/>
          </p:nvPicPr>
          <p:blipFill rotWithShape="1">
            <a:blip r:embed="rId2">
              <a:extLst>
                <a:ext uri="{28A0092B-C50C-407E-A947-70E740481C1C}">
                  <a14:useLocalDpi xmlns:a14="http://schemas.microsoft.com/office/drawing/2010/main" val="0"/>
                </a:ext>
              </a:extLst>
            </a:blip>
            <a:srcRect t="12199" b="37586"/>
            <a:stretch/>
          </p:blipFill>
          <p:spPr>
            <a:xfrm>
              <a:off x="1199791" y="2441433"/>
              <a:ext cx="4896209" cy="2458624"/>
            </a:xfrm>
            <a:prstGeom prst="rect">
              <a:avLst/>
            </a:prstGeom>
          </p:spPr>
        </p:pic>
        <p:sp>
          <p:nvSpPr>
            <p:cNvPr id="7" name="TextBox 6">
              <a:extLst>
                <a:ext uri="{FF2B5EF4-FFF2-40B4-BE49-F238E27FC236}">
                  <a16:creationId xmlns:a16="http://schemas.microsoft.com/office/drawing/2014/main" id="{4F69E908-AA7A-8B51-C49A-2E8812CA34D9}"/>
                </a:ext>
              </a:extLst>
            </p:cNvPr>
            <p:cNvSpPr txBox="1"/>
            <p:nvPr/>
          </p:nvSpPr>
          <p:spPr>
            <a:xfrm>
              <a:off x="2089648" y="4715391"/>
              <a:ext cx="3116494" cy="369332"/>
            </a:xfrm>
            <a:prstGeom prst="rect">
              <a:avLst/>
            </a:prstGeom>
            <a:noFill/>
          </p:spPr>
          <p:txBody>
            <a:bodyPr wrap="none" rtlCol="0">
              <a:spAutoFit/>
            </a:bodyPr>
            <a:lstStyle/>
            <a:p>
              <a:r>
                <a:rPr lang="en-US"/>
                <a:t>How many people are working?</a:t>
              </a:r>
            </a:p>
          </p:txBody>
        </p:sp>
        <p:sp>
          <p:nvSpPr>
            <p:cNvPr id="8" name="TextBox 7">
              <a:extLst>
                <a:ext uri="{FF2B5EF4-FFF2-40B4-BE49-F238E27FC236}">
                  <a16:creationId xmlns:a16="http://schemas.microsoft.com/office/drawing/2014/main" id="{321F7A12-3065-8D6E-65D7-1DDFE983DCC2}"/>
                </a:ext>
              </a:extLst>
            </p:cNvPr>
            <p:cNvSpPr txBox="1"/>
            <p:nvPr/>
          </p:nvSpPr>
          <p:spPr>
            <a:xfrm>
              <a:off x="6303524" y="3209080"/>
              <a:ext cx="529312" cy="923330"/>
            </a:xfrm>
            <a:prstGeom prst="rect">
              <a:avLst/>
            </a:prstGeom>
            <a:noFill/>
          </p:spPr>
          <p:txBody>
            <a:bodyPr wrap="none" rtlCol="0">
              <a:spAutoFit/>
            </a:bodyPr>
            <a:lstStyle/>
            <a:p>
              <a:r>
                <a:rPr lang="en-US" sz="5400"/>
                <a:t>+</a:t>
              </a:r>
              <a:endParaRPr lang="en-US"/>
            </a:p>
          </p:txBody>
        </p:sp>
        <p:pic>
          <p:nvPicPr>
            <p:cNvPr id="9" name="Picture 8" descr="Icon&#10;&#10;Description automatically generated">
              <a:extLst>
                <a:ext uri="{FF2B5EF4-FFF2-40B4-BE49-F238E27FC236}">
                  <a16:creationId xmlns:a16="http://schemas.microsoft.com/office/drawing/2014/main" id="{7336A621-5EF3-892C-024E-6E66D829FF81}"/>
                </a:ext>
              </a:extLst>
            </p:cNvPr>
            <p:cNvPicPr>
              <a:picLocks noChangeAspect="1"/>
            </p:cNvPicPr>
            <p:nvPr/>
          </p:nvPicPr>
          <p:blipFill rotWithShape="1">
            <a:blip r:embed="rId3">
              <a:extLst>
                <a:ext uri="{28A0092B-C50C-407E-A947-70E740481C1C}">
                  <a14:useLocalDpi xmlns:a14="http://schemas.microsoft.com/office/drawing/2010/main" val="0"/>
                </a:ext>
              </a:extLst>
            </a:blip>
            <a:srcRect l="14492" t="13198" r="14114" b="42973"/>
            <a:stretch/>
          </p:blipFill>
          <p:spPr>
            <a:xfrm>
              <a:off x="7519064" y="2583182"/>
              <a:ext cx="3473145" cy="2132209"/>
            </a:xfrm>
            <a:prstGeom prst="rect">
              <a:avLst/>
            </a:prstGeom>
          </p:spPr>
        </p:pic>
        <p:sp>
          <p:nvSpPr>
            <p:cNvPr id="10" name="TextBox 9">
              <a:extLst>
                <a:ext uri="{FF2B5EF4-FFF2-40B4-BE49-F238E27FC236}">
                  <a16:creationId xmlns:a16="http://schemas.microsoft.com/office/drawing/2014/main" id="{F77B4D39-E767-4564-8758-ACD828421909}"/>
                </a:ext>
              </a:extLst>
            </p:cNvPr>
            <p:cNvSpPr txBox="1"/>
            <p:nvPr/>
          </p:nvSpPr>
          <p:spPr>
            <a:xfrm>
              <a:off x="7709667" y="4715391"/>
              <a:ext cx="3091937" cy="369332"/>
            </a:xfrm>
            <a:prstGeom prst="rect">
              <a:avLst/>
            </a:prstGeom>
            <a:noFill/>
          </p:spPr>
          <p:txBody>
            <a:bodyPr wrap="none" rtlCol="0">
              <a:spAutoFit/>
            </a:bodyPr>
            <a:lstStyle/>
            <a:p>
              <a:r>
                <a:rPr lang="en-US"/>
                <a:t>How much are they producing?</a:t>
              </a:r>
            </a:p>
          </p:txBody>
        </p:sp>
      </p:grpSp>
      <p:pic>
        <p:nvPicPr>
          <p:cNvPr id="12" name="Picture 11" descr="Icon&#10;&#10;Description automatically generated">
            <a:extLst>
              <a:ext uri="{FF2B5EF4-FFF2-40B4-BE49-F238E27FC236}">
                <a16:creationId xmlns:a16="http://schemas.microsoft.com/office/drawing/2014/main" id="{D492FF64-72C9-D7FA-21B1-A5222E5DCDF9}"/>
              </a:ext>
            </a:extLst>
          </p:cNvPr>
          <p:cNvPicPr>
            <a:picLocks noChangeAspect="1"/>
          </p:cNvPicPr>
          <p:nvPr/>
        </p:nvPicPr>
        <p:blipFill rotWithShape="1">
          <a:blip r:embed="rId4">
            <a:extLst>
              <a:ext uri="{28A0092B-C50C-407E-A947-70E740481C1C}">
                <a14:useLocalDpi xmlns:a14="http://schemas.microsoft.com/office/drawing/2010/main" val="0"/>
              </a:ext>
            </a:extLst>
          </a:blip>
          <a:srcRect l="24055" t="17524" r="27541" b="30071"/>
          <a:stretch/>
        </p:blipFill>
        <p:spPr>
          <a:xfrm>
            <a:off x="3940410" y="3984380"/>
            <a:ext cx="1805083" cy="1954283"/>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3356A889-A5F1-982A-464E-183E389EFABB}"/>
              </a:ext>
            </a:extLst>
          </p:cNvPr>
          <p:cNvPicPr>
            <a:picLocks noChangeAspect="1"/>
          </p:cNvPicPr>
          <p:nvPr/>
        </p:nvPicPr>
        <p:blipFill rotWithShape="1">
          <a:blip r:embed="rId5">
            <a:extLst>
              <a:ext uri="{28A0092B-C50C-407E-A947-70E740481C1C}">
                <a14:useLocalDpi xmlns:a14="http://schemas.microsoft.com/office/drawing/2010/main" val="0"/>
              </a:ext>
            </a:extLst>
          </a:blip>
          <a:srcRect l="26471" t="25346" r="26470" b="25280"/>
          <a:stretch/>
        </p:blipFill>
        <p:spPr>
          <a:xfrm>
            <a:off x="6564456" y="3857643"/>
            <a:ext cx="1909215" cy="2003077"/>
          </a:xfrm>
          <a:prstGeom prst="rect">
            <a:avLst/>
          </a:prstGeom>
        </p:spPr>
      </p:pic>
      <p:sp>
        <p:nvSpPr>
          <p:cNvPr id="15" name="TextBox 14">
            <a:extLst>
              <a:ext uri="{FF2B5EF4-FFF2-40B4-BE49-F238E27FC236}">
                <a16:creationId xmlns:a16="http://schemas.microsoft.com/office/drawing/2014/main" id="{CAD2CBFD-426F-3AE6-4DC6-4D4498970BD7}"/>
              </a:ext>
            </a:extLst>
          </p:cNvPr>
          <p:cNvSpPr txBox="1"/>
          <p:nvPr/>
        </p:nvSpPr>
        <p:spPr>
          <a:xfrm>
            <a:off x="783283" y="1329412"/>
            <a:ext cx="625492" cy="1862048"/>
          </a:xfrm>
          <a:prstGeom prst="rect">
            <a:avLst/>
          </a:prstGeom>
          <a:noFill/>
        </p:spPr>
        <p:txBody>
          <a:bodyPr wrap="none" rtlCol="0">
            <a:spAutoFit/>
          </a:bodyPr>
          <a:lstStyle/>
          <a:p>
            <a:r>
              <a:rPr lang="en-US" sz="11500"/>
              <a:t>(</a:t>
            </a:r>
          </a:p>
        </p:txBody>
      </p:sp>
      <p:sp>
        <p:nvSpPr>
          <p:cNvPr id="16" name="TextBox 15">
            <a:extLst>
              <a:ext uri="{FF2B5EF4-FFF2-40B4-BE49-F238E27FC236}">
                <a16:creationId xmlns:a16="http://schemas.microsoft.com/office/drawing/2014/main" id="{4ED477F5-0271-6B7C-2ABF-3F2F33ECDA60}"/>
              </a:ext>
            </a:extLst>
          </p:cNvPr>
          <p:cNvSpPr txBox="1"/>
          <p:nvPr/>
        </p:nvSpPr>
        <p:spPr>
          <a:xfrm>
            <a:off x="10801604" y="1294987"/>
            <a:ext cx="625492" cy="1862048"/>
          </a:xfrm>
          <a:prstGeom prst="rect">
            <a:avLst/>
          </a:prstGeom>
          <a:noFill/>
        </p:spPr>
        <p:txBody>
          <a:bodyPr wrap="none" rtlCol="0">
            <a:spAutoFit/>
          </a:bodyPr>
          <a:lstStyle/>
          <a:p>
            <a:r>
              <a:rPr lang="en-US" sz="11500"/>
              <a:t>)</a:t>
            </a:r>
          </a:p>
        </p:txBody>
      </p:sp>
      <p:sp>
        <p:nvSpPr>
          <p:cNvPr id="18" name="TextBox 17">
            <a:extLst>
              <a:ext uri="{FF2B5EF4-FFF2-40B4-BE49-F238E27FC236}">
                <a16:creationId xmlns:a16="http://schemas.microsoft.com/office/drawing/2014/main" id="{D57893CC-AD42-32C4-3EFD-1B31D84CA5D7}"/>
              </a:ext>
            </a:extLst>
          </p:cNvPr>
          <p:cNvSpPr txBox="1"/>
          <p:nvPr/>
        </p:nvSpPr>
        <p:spPr>
          <a:xfrm>
            <a:off x="5890318" y="4397516"/>
            <a:ext cx="529312" cy="923330"/>
          </a:xfrm>
          <a:prstGeom prst="rect">
            <a:avLst/>
          </a:prstGeom>
          <a:noFill/>
        </p:spPr>
        <p:txBody>
          <a:bodyPr wrap="none" rtlCol="0">
            <a:spAutoFit/>
          </a:bodyPr>
          <a:lstStyle/>
          <a:p>
            <a:r>
              <a:rPr lang="en-US" sz="5400"/>
              <a:t>+</a:t>
            </a:r>
            <a:endParaRPr lang="en-US"/>
          </a:p>
        </p:txBody>
      </p:sp>
      <p:sp>
        <p:nvSpPr>
          <p:cNvPr id="19" name="TextBox 18">
            <a:extLst>
              <a:ext uri="{FF2B5EF4-FFF2-40B4-BE49-F238E27FC236}">
                <a16:creationId xmlns:a16="http://schemas.microsoft.com/office/drawing/2014/main" id="{DA4567C5-160D-3DCC-A3F0-729B5CD75F46}"/>
              </a:ext>
            </a:extLst>
          </p:cNvPr>
          <p:cNvSpPr txBox="1"/>
          <p:nvPr/>
        </p:nvSpPr>
        <p:spPr>
          <a:xfrm>
            <a:off x="3170092" y="3918953"/>
            <a:ext cx="625492" cy="1862048"/>
          </a:xfrm>
          <a:prstGeom prst="rect">
            <a:avLst/>
          </a:prstGeom>
          <a:noFill/>
        </p:spPr>
        <p:txBody>
          <a:bodyPr wrap="none" rtlCol="0">
            <a:spAutoFit/>
          </a:bodyPr>
          <a:lstStyle/>
          <a:p>
            <a:r>
              <a:rPr lang="en-US" sz="11500"/>
              <a:t>(</a:t>
            </a:r>
          </a:p>
        </p:txBody>
      </p:sp>
      <p:sp>
        <p:nvSpPr>
          <p:cNvPr id="20" name="TextBox 19">
            <a:extLst>
              <a:ext uri="{FF2B5EF4-FFF2-40B4-BE49-F238E27FC236}">
                <a16:creationId xmlns:a16="http://schemas.microsoft.com/office/drawing/2014/main" id="{78280B61-E25F-B157-14FF-0C63253975F3}"/>
              </a:ext>
            </a:extLst>
          </p:cNvPr>
          <p:cNvSpPr txBox="1"/>
          <p:nvPr/>
        </p:nvSpPr>
        <p:spPr>
          <a:xfrm>
            <a:off x="8667142" y="3879933"/>
            <a:ext cx="625492" cy="1862048"/>
          </a:xfrm>
          <a:prstGeom prst="rect">
            <a:avLst/>
          </a:prstGeom>
          <a:noFill/>
        </p:spPr>
        <p:txBody>
          <a:bodyPr wrap="none" rtlCol="0">
            <a:spAutoFit/>
          </a:bodyPr>
          <a:lstStyle/>
          <a:p>
            <a:r>
              <a:rPr lang="en-US" sz="11500"/>
              <a:t>)</a:t>
            </a:r>
          </a:p>
        </p:txBody>
      </p:sp>
      <p:cxnSp>
        <p:nvCxnSpPr>
          <p:cNvPr id="23" name="Straight Connector 22">
            <a:extLst>
              <a:ext uri="{FF2B5EF4-FFF2-40B4-BE49-F238E27FC236}">
                <a16:creationId xmlns:a16="http://schemas.microsoft.com/office/drawing/2014/main" id="{885E6EC0-0038-97F6-3091-D1E0AFDC88D0}"/>
              </a:ext>
            </a:extLst>
          </p:cNvPr>
          <p:cNvCxnSpPr>
            <a:cxnSpLocks/>
          </p:cNvCxnSpPr>
          <p:nvPr/>
        </p:nvCxnSpPr>
        <p:spPr>
          <a:xfrm>
            <a:off x="2506107" y="4961743"/>
            <a:ext cx="50869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CCCD9BB-B31C-FCB5-19D1-D1517DBCC707}"/>
              </a:ext>
            </a:extLst>
          </p:cNvPr>
          <p:cNvSpPr txBox="1"/>
          <p:nvPr/>
        </p:nvSpPr>
        <p:spPr>
          <a:xfrm>
            <a:off x="4159414" y="5836962"/>
            <a:ext cx="1367073" cy="369332"/>
          </a:xfrm>
          <a:prstGeom prst="rect">
            <a:avLst/>
          </a:prstGeom>
          <a:noFill/>
        </p:spPr>
        <p:txBody>
          <a:bodyPr wrap="square">
            <a:spAutoFit/>
          </a:bodyPr>
          <a:lstStyle/>
          <a:p>
            <a:r>
              <a:rPr lang="en-US"/>
              <a:t>Net Exports </a:t>
            </a:r>
          </a:p>
        </p:txBody>
      </p:sp>
      <p:sp>
        <p:nvSpPr>
          <p:cNvPr id="27" name="TextBox 26">
            <a:extLst>
              <a:ext uri="{FF2B5EF4-FFF2-40B4-BE49-F238E27FC236}">
                <a16:creationId xmlns:a16="http://schemas.microsoft.com/office/drawing/2014/main" id="{3BA21ED2-A890-A593-B62E-A275AB148741}"/>
              </a:ext>
            </a:extLst>
          </p:cNvPr>
          <p:cNvSpPr txBox="1"/>
          <p:nvPr/>
        </p:nvSpPr>
        <p:spPr>
          <a:xfrm>
            <a:off x="6665515" y="5813412"/>
            <a:ext cx="1716876" cy="369332"/>
          </a:xfrm>
          <a:prstGeom prst="rect">
            <a:avLst/>
          </a:prstGeom>
          <a:noFill/>
        </p:spPr>
        <p:txBody>
          <a:bodyPr wrap="square">
            <a:spAutoFit/>
          </a:bodyPr>
          <a:lstStyle/>
          <a:p>
            <a:r>
              <a:rPr lang="en-US"/>
              <a:t>Interest Expense</a:t>
            </a:r>
          </a:p>
        </p:txBody>
      </p:sp>
      <p:sp>
        <p:nvSpPr>
          <p:cNvPr id="5" name="Slide Number Placeholder 2">
            <a:extLst>
              <a:ext uri="{FF2B5EF4-FFF2-40B4-BE49-F238E27FC236}">
                <a16:creationId xmlns:a16="http://schemas.microsoft.com/office/drawing/2014/main" id="{882419A5-D366-0582-1FAA-5803A554F55D}"/>
              </a:ext>
            </a:extLst>
          </p:cNvPr>
          <p:cNvSpPr>
            <a:spLocks noGrp="1"/>
          </p:cNvSpPr>
          <p:nvPr>
            <p:ph type="sldNum" sz="quarter" idx="11"/>
          </p:nvPr>
        </p:nvSpPr>
        <p:spPr>
          <a:xfrm rot="16200000">
            <a:off x="94487" y="6189472"/>
            <a:ext cx="390144" cy="365125"/>
          </a:xfrm>
          <a:prstGeom prst="rect">
            <a:avLst/>
          </a:prstGeom>
        </p:spPr>
        <p:txBody>
          <a:bodyPr/>
          <a:lstStyle/>
          <a:p>
            <a:fld id="{19B51A1E-902D-48AF-9020-955120F399B6}" type="slidenum">
              <a:rPr lang="en-US" noProof="0" smtClean="0"/>
              <a:pPr/>
              <a:t>18</a:t>
            </a:fld>
            <a:endParaRPr lang="en-US" noProof="0"/>
          </a:p>
        </p:txBody>
      </p:sp>
    </p:spTree>
    <p:extLst>
      <p:ext uri="{BB962C8B-B14F-4D97-AF65-F5344CB8AC3E}">
        <p14:creationId xmlns:p14="http://schemas.microsoft.com/office/powerpoint/2010/main" val="315918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par>
                                <p:cTn id="19" presetID="14"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randombar(horizontal)">
                                      <p:cBhvr>
                                        <p:cTn id="29" dur="500"/>
                                        <p:tgtEl>
                                          <p:spTgt spid="18"/>
                                        </p:tgtEl>
                                      </p:cBhvr>
                                    </p:animEffect>
                                  </p:childTnLst>
                                </p:cTn>
                              </p:par>
                              <p:par>
                                <p:cTn id="30" presetID="14" presetClass="entr" presetSubtype="1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randombar(horizontal)">
                                      <p:cBhvr>
                                        <p:cTn id="35" dur="500"/>
                                        <p:tgtEl>
                                          <p:spTgt spid="27"/>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randombar(horizontal)">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19" grpId="0"/>
      <p:bldP spid="20"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E7911-1334-49D5-AFE9-146D63182962}"/>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93C2C1BE-BCD0-96EF-FE46-C9B7B233A0E1}"/>
              </a:ext>
            </a:extLst>
          </p:cNvPr>
          <p:cNvSpPr>
            <a:spLocks noGrp="1"/>
          </p:cNvSpPr>
          <p:nvPr>
            <p:ph type="ftr" sz="quarter" idx="10"/>
          </p:nvPr>
        </p:nvSpPr>
        <p:spPr/>
        <p:txBody>
          <a:bodyPr/>
          <a:lstStyle/>
          <a:p>
            <a:r>
              <a:rPr lang="en-US"/>
              <a:t>INFORMATIONAL PURPOSES ONLY | NOT INVESTMENT ADVICE</a:t>
            </a:r>
          </a:p>
        </p:txBody>
      </p:sp>
      <p:sp>
        <p:nvSpPr>
          <p:cNvPr id="3" name="Title 2">
            <a:extLst>
              <a:ext uri="{FF2B5EF4-FFF2-40B4-BE49-F238E27FC236}">
                <a16:creationId xmlns:a16="http://schemas.microsoft.com/office/drawing/2014/main" id="{E25BF15F-0DB2-BD3D-4570-F010BAF1DCBB}"/>
              </a:ext>
            </a:extLst>
          </p:cNvPr>
          <p:cNvSpPr>
            <a:spLocks noGrp="1"/>
          </p:cNvSpPr>
          <p:nvPr>
            <p:ph type="title"/>
          </p:nvPr>
        </p:nvSpPr>
        <p:spPr>
          <a:xfrm>
            <a:off x="1" y="134389"/>
            <a:ext cx="12140072" cy="1325563"/>
          </a:xfrm>
        </p:spPr>
        <p:txBody>
          <a:bodyPr>
            <a:normAutofit fontScale="90000"/>
          </a:bodyPr>
          <a:lstStyle/>
          <a:p>
            <a:pPr algn="ctr"/>
            <a:r>
              <a:rPr lang="en-US" sz="7200"/>
              <a:t>What could go wrong in 2025?</a:t>
            </a:r>
          </a:p>
        </p:txBody>
      </p:sp>
      <p:sp>
        <p:nvSpPr>
          <p:cNvPr id="5" name="TextBox 4">
            <a:extLst>
              <a:ext uri="{FF2B5EF4-FFF2-40B4-BE49-F238E27FC236}">
                <a16:creationId xmlns:a16="http://schemas.microsoft.com/office/drawing/2014/main" id="{9FE78457-2295-A326-6594-C71D9844594E}"/>
              </a:ext>
            </a:extLst>
          </p:cNvPr>
          <p:cNvSpPr txBox="1"/>
          <p:nvPr/>
        </p:nvSpPr>
        <p:spPr>
          <a:xfrm>
            <a:off x="795357" y="1376003"/>
            <a:ext cx="11182154" cy="3293209"/>
          </a:xfrm>
          <a:prstGeom prst="rect">
            <a:avLst/>
          </a:prstGeom>
          <a:solidFill>
            <a:srgbClr val="000099">
              <a:alpha val="20000"/>
            </a:srgbClr>
          </a:solidFill>
        </p:spPr>
        <p:txBody>
          <a:bodyPr wrap="square" rtlCol="0">
            <a:spAutoFit/>
          </a:bodyPr>
          <a:lstStyle/>
          <a:p>
            <a:pPr marL="285750" indent="-285750">
              <a:buFont typeface="Wingdings" panose="05000000000000000000" pitchFamily="2" charset="2"/>
              <a:buChar char="q"/>
            </a:pPr>
            <a:r>
              <a:rPr lang="en-US" sz="3600">
                <a:solidFill>
                  <a:schemeClr val="bg1"/>
                </a:solidFill>
              </a:rPr>
              <a:t>Economic growth slows</a:t>
            </a:r>
          </a:p>
          <a:p>
            <a:endParaRPr lang="en-US" sz="3600">
              <a:solidFill>
                <a:schemeClr val="bg1"/>
              </a:solidFill>
            </a:endParaRPr>
          </a:p>
          <a:p>
            <a:pPr marL="285750" indent="-285750">
              <a:buFont typeface="Wingdings" panose="05000000000000000000" pitchFamily="2" charset="2"/>
              <a:buChar char="q"/>
            </a:pPr>
            <a:r>
              <a:rPr lang="en-US" sz="3600">
                <a:solidFill>
                  <a:schemeClr val="bg1"/>
                </a:solidFill>
              </a:rPr>
              <a:t>Inflation heats up again</a:t>
            </a:r>
          </a:p>
          <a:p>
            <a:pPr marL="285750" indent="-285750">
              <a:buFont typeface="Wingdings" panose="05000000000000000000" pitchFamily="2" charset="2"/>
              <a:buChar char="q"/>
            </a:pPr>
            <a:endParaRPr lang="en-US" sz="3600">
              <a:solidFill>
                <a:schemeClr val="bg1"/>
              </a:solidFill>
            </a:endParaRPr>
          </a:p>
          <a:p>
            <a:pPr marL="285750" indent="-285750">
              <a:buFont typeface="Wingdings" panose="05000000000000000000" pitchFamily="2" charset="2"/>
              <a:buChar char="q"/>
            </a:pPr>
            <a:r>
              <a:rPr lang="en-US" sz="3600">
                <a:solidFill>
                  <a:schemeClr val="bg1"/>
                </a:solidFill>
              </a:rPr>
              <a:t>Markets cannot meet lofty expectations</a:t>
            </a:r>
          </a:p>
          <a:p>
            <a:pPr marL="285750" indent="-285750">
              <a:buFont typeface="Wingdings" panose="05000000000000000000" pitchFamily="2" charset="2"/>
              <a:buChar char="q"/>
            </a:pPr>
            <a:endParaRPr lang="en-US" sz="2800">
              <a:solidFill>
                <a:schemeClr val="bg1"/>
              </a:solidFill>
            </a:endParaRPr>
          </a:p>
        </p:txBody>
      </p:sp>
    </p:spTree>
    <p:extLst>
      <p:ext uri="{BB962C8B-B14F-4D97-AF65-F5344CB8AC3E}">
        <p14:creationId xmlns:p14="http://schemas.microsoft.com/office/powerpoint/2010/main" val="87706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7172" y="2048259"/>
            <a:ext cx="5754484" cy="1573463"/>
          </a:xfrm>
        </p:spPr>
        <p:txBody>
          <a:bodyPr>
            <a:noAutofit/>
          </a:bodyPr>
          <a:lstStyle/>
          <a:p>
            <a:r>
              <a:rPr lang="en-US" sz="4400"/>
              <a:t>Not another forecast webinar</a:t>
            </a:r>
          </a:p>
        </p:txBody>
      </p:sp>
      <p:sp>
        <p:nvSpPr>
          <p:cNvPr id="6" name="Footer Placeholder 5">
            <a:extLst>
              <a:ext uri="{FF2B5EF4-FFF2-40B4-BE49-F238E27FC236}">
                <a16:creationId xmlns:a16="http://schemas.microsoft.com/office/drawing/2014/main" id="{D4DE22EE-A2A8-4202-844D-553442440D8C}"/>
              </a:ext>
            </a:extLst>
          </p:cNvPr>
          <p:cNvSpPr>
            <a:spLocks noGrp="1"/>
          </p:cNvSpPr>
          <p:nvPr>
            <p:ph type="ftr" sz="quarter" idx="3"/>
          </p:nvPr>
        </p:nvSpPr>
        <p:spPr/>
        <p:txBody>
          <a:bodyPr/>
          <a:lstStyle/>
          <a:p>
            <a:r>
              <a:rPr lang="en-US"/>
              <a:t>INFORMATIONAL PURPOSES ONLY | NOT INVESTMENT ADVICE</a:t>
            </a:r>
          </a:p>
        </p:txBody>
      </p:sp>
      <p:sp>
        <p:nvSpPr>
          <p:cNvPr id="3" name="Text Placeholder 2">
            <a:extLst>
              <a:ext uri="{FF2B5EF4-FFF2-40B4-BE49-F238E27FC236}">
                <a16:creationId xmlns:a16="http://schemas.microsoft.com/office/drawing/2014/main" id="{0C98EF1F-A53A-881D-F9D8-3B63140639F4}"/>
              </a:ext>
            </a:extLst>
          </p:cNvPr>
          <p:cNvSpPr>
            <a:spLocks noGrp="1"/>
          </p:cNvSpPr>
          <p:nvPr>
            <p:ph type="body" sz="quarter" idx="11"/>
          </p:nvPr>
        </p:nvSpPr>
        <p:spPr/>
        <p:txBody>
          <a:bodyPr>
            <a:normAutofit fontScale="92500"/>
          </a:bodyPr>
          <a:lstStyle/>
          <a:p>
            <a:r>
              <a:rPr lang="en-US"/>
              <a:t>Data through December 2024</a:t>
            </a:r>
          </a:p>
        </p:txBody>
      </p:sp>
      <p:sp>
        <p:nvSpPr>
          <p:cNvPr id="14" name="TextBox 13">
            <a:extLst>
              <a:ext uri="{FF2B5EF4-FFF2-40B4-BE49-F238E27FC236}">
                <a16:creationId xmlns:a16="http://schemas.microsoft.com/office/drawing/2014/main" id="{5B4EB34B-D897-CEE7-355B-B0FC872B91A8}"/>
              </a:ext>
            </a:extLst>
          </p:cNvPr>
          <p:cNvSpPr txBox="1"/>
          <p:nvPr/>
        </p:nvSpPr>
        <p:spPr>
          <a:xfrm>
            <a:off x="6652004" y="1852007"/>
            <a:ext cx="5443044" cy="3539430"/>
          </a:xfrm>
          <a:prstGeom prst="rect">
            <a:avLst/>
          </a:prstGeom>
          <a:noFill/>
        </p:spPr>
        <p:txBody>
          <a:bodyPr wrap="square">
            <a:spAutoFit/>
          </a:bodyPr>
          <a:lstStyle/>
          <a:p>
            <a:r>
              <a:rPr lang="en-US" sz="3200">
                <a:solidFill>
                  <a:schemeClr val="bg1"/>
                </a:solidFill>
              </a:rPr>
              <a:t>“Thinking seriously about the future can be a worthwhile exercise, not because the future is knowable but because the process is likely to make us wiser.” </a:t>
            </a:r>
          </a:p>
          <a:p>
            <a:r>
              <a:rPr lang="en-US" sz="3200">
                <a:solidFill>
                  <a:schemeClr val="bg1"/>
                </a:solidFill>
              </a:rPr>
              <a:t>– John Mauldin (economist)</a:t>
            </a:r>
          </a:p>
        </p:txBody>
      </p:sp>
    </p:spTree>
    <p:extLst>
      <p:ext uri="{BB962C8B-B14F-4D97-AF65-F5344CB8AC3E}">
        <p14:creationId xmlns:p14="http://schemas.microsoft.com/office/powerpoint/2010/main" val="3748516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1697222-D04A-97EC-DCE9-D17D5398C8DD}"/>
              </a:ext>
            </a:extLst>
          </p:cNvPr>
          <p:cNvSpPr>
            <a:spLocks noGrp="1"/>
          </p:cNvSpPr>
          <p:nvPr>
            <p:ph type="title"/>
          </p:nvPr>
        </p:nvSpPr>
        <p:spPr/>
        <p:txBody>
          <a:bodyPr/>
          <a:lstStyle/>
          <a:p>
            <a:r>
              <a:rPr lang="en-US"/>
              <a:t>Economic indicators are mixed </a:t>
            </a:r>
            <a:endParaRPr lang="en-US">
              <a:solidFill>
                <a:srgbClr val="004785"/>
              </a:solidFill>
            </a:endParaRPr>
          </a:p>
        </p:txBody>
      </p:sp>
      <p:sp>
        <p:nvSpPr>
          <p:cNvPr id="2" name="Footer Placeholder 1">
            <a:extLst>
              <a:ext uri="{FF2B5EF4-FFF2-40B4-BE49-F238E27FC236}">
                <a16:creationId xmlns:a16="http://schemas.microsoft.com/office/drawing/2014/main" id="{7C3A8653-D5A3-8D5C-CF80-B801EA7822AA}"/>
              </a:ext>
            </a:extLst>
          </p:cNvPr>
          <p:cNvSpPr>
            <a:spLocks noGrp="1"/>
          </p:cNvSpPr>
          <p:nvPr>
            <p:ph type="ftr" sz="quarter" idx="10"/>
          </p:nvPr>
        </p:nvSpPr>
        <p:spPr/>
        <p:txBody>
          <a:bodyPr/>
          <a:lstStyle/>
          <a:p>
            <a:r>
              <a:rPr lang="en-US"/>
              <a:t>INFORMATIONAL PURPOSES ONLY | NOT INVESTMENT ADVICE</a:t>
            </a:r>
          </a:p>
        </p:txBody>
      </p:sp>
      <p:sp>
        <p:nvSpPr>
          <p:cNvPr id="22" name="Slide Number Placeholder 2">
            <a:extLst>
              <a:ext uri="{FF2B5EF4-FFF2-40B4-BE49-F238E27FC236}">
                <a16:creationId xmlns:a16="http://schemas.microsoft.com/office/drawing/2014/main" id="{6097B9D7-9014-CD1A-B2E7-25098C69AC6C}"/>
              </a:ext>
            </a:extLst>
          </p:cNvPr>
          <p:cNvSpPr>
            <a:spLocks noGrp="1"/>
          </p:cNvSpPr>
          <p:nvPr>
            <p:ph type="sldNum" sz="quarter" idx="11"/>
          </p:nvPr>
        </p:nvSpPr>
        <p:spPr>
          <a:xfrm rot="16200000">
            <a:off x="94487" y="6189472"/>
            <a:ext cx="390144" cy="365125"/>
          </a:xfrm>
          <a:prstGeom prst="rect">
            <a:avLst/>
          </a:prstGeom>
        </p:spPr>
        <p:txBody>
          <a:bodyPr/>
          <a:lstStyle/>
          <a:p>
            <a:fld id="{19B51A1E-902D-48AF-9020-955120F399B6}" type="slidenum">
              <a:rPr lang="en-US" noProof="0" smtClean="0"/>
              <a:pPr/>
              <a:t>20</a:t>
            </a:fld>
            <a:endParaRPr lang="en-US" noProof="0"/>
          </a:p>
        </p:txBody>
      </p:sp>
      <p:pic>
        <p:nvPicPr>
          <p:cNvPr id="13" name="Picture 12">
            <a:extLst>
              <a:ext uri="{FF2B5EF4-FFF2-40B4-BE49-F238E27FC236}">
                <a16:creationId xmlns:a16="http://schemas.microsoft.com/office/drawing/2014/main" id="{08A622B9-0A10-C5A2-D341-EAD2C874C5D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70740" y="804594"/>
            <a:ext cx="5762879" cy="5863835"/>
          </a:xfrm>
          <a:prstGeom prst="rect">
            <a:avLst/>
          </a:prstGeom>
        </p:spPr>
      </p:pic>
      <p:pic>
        <p:nvPicPr>
          <p:cNvPr id="19" name="Picture 18">
            <a:extLst>
              <a:ext uri="{FF2B5EF4-FFF2-40B4-BE49-F238E27FC236}">
                <a16:creationId xmlns:a16="http://schemas.microsoft.com/office/drawing/2014/main" id="{F32D94C6-7FF7-626F-950A-3545D9DD6A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49063" y="804594"/>
            <a:ext cx="3534498" cy="5400714"/>
          </a:xfrm>
          <a:prstGeom prst="rect">
            <a:avLst/>
          </a:prstGeom>
        </p:spPr>
      </p:pic>
    </p:spTree>
    <p:extLst>
      <p:ext uri="{BB962C8B-B14F-4D97-AF65-F5344CB8AC3E}">
        <p14:creationId xmlns:p14="http://schemas.microsoft.com/office/powerpoint/2010/main" val="386413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C993E-E087-F6D3-4DEF-DCD0D7CCE47B}"/>
              </a:ext>
            </a:extLst>
          </p:cNvPr>
          <p:cNvSpPr>
            <a:spLocks noGrp="1"/>
          </p:cNvSpPr>
          <p:nvPr>
            <p:ph type="title"/>
          </p:nvPr>
        </p:nvSpPr>
        <p:spPr/>
        <p:txBody>
          <a:bodyPr/>
          <a:lstStyle/>
          <a:p>
            <a:r>
              <a:rPr lang="en-US"/>
              <a:t>Will inflation continue to drop?</a:t>
            </a:r>
          </a:p>
        </p:txBody>
      </p:sp>
      <p:sp>
        <p:nvSpPr>
          <p:cNvPr id="3" name="Footer Placeholder 2">
            <a:extLst>
              <a:ext uri="{FF2B5EF4-FFF2-40B4-BE49-F238E27FC236}">
                <a16:creationId xmlns:a16="http://schemas.microsoft.com/office/drawing/2014/main" id="{BB919A2D-530D-69D5-A2BB-C84742A3E2EB}"/>
              </a:ext>
            </a:extLst>
          </p:cNvPr>
          <p:cNvSpPr>
            <a:spLocks noGrp="1"/>
          </p:cNvSpPr>
          <p:nvPr>
            <p:ph type="ftr" sz="quarter" idx="10"/>
          </p:nvPr>
        </p:nvSpPr>
        <p:spPr/>
        <p:txBody>
          <a:bodyPr/>
          <a:lstStyle/>
          <a:p>
            <a:r>
              <a:rPr lang="en-US"/>
              <a:t>INFORMATIONAL PURPOSES ONLY | NOT INVESTMENT ADVICE</a:t>
            </a:r>
          </a:p>
        </p:txBody>
      </p:sp>
      <p:pic>
        <p:nvPicPr>
          <p:cNvPr id="5" name="Content Placeholder 4">
            <a:extLst>
              <a:ext uri="{FF2B5EF4-FFF2-40B4-BE49-F238E27FC236}">
                <a16:creationId xmlns:a16="http://schemas.microsoft.com/office/drawing/2014/main" id="{380EFB04-F7D8-4E02-F1FD-27DE7C5F1099}"/>
              </a:ext>
            </a:extLst>
          </p:cNvPr>
          <p:cNvPicPr>
            <a:picLocks noGrp="1" noChangeAspect="1"/>
          </p:cNvPicPr>
          <p:nvPr>
            <p:ph sz="quarter" idx="12"/>
          </p:nvPr>
        </p:nvPicPr>
        <p:blipFill>
          <a:blip r:embed="rId2">
            <a:extLst>
              <a:ext uri="{96DAC541-7B7A-43D3-8B79-37D633B846F1}">
                <asvg:svgBlip xmlns:asvg="http://schemas.microsoft.com/office/drawing/2016/SVG/main" r:embed="rId3"/>
              </a:ext>
            </a:extLst>
          </a:blip>
          <a:srcRect/>
          <a:stretch/>
        </p:blipFill>
        <p:spPr>
          <a:xfrm>
            <a:off x="937260" y="933259"/>
            <a:ext cx="10317480" cy="5438775"/>
          </a:xfrm>
          <a:prstGeom prst="rect">
            <a:avLst/>
          </a:prstGeom>
        </p:spPr>
      </p:pic>
      <p:sp>
        <p:nvSpPr>
          <p:cNvPr id="6" name="Slide Number Placeholder 2">
            <a:extLst>
              <a:ext uri="{FF2B5EF4-FFF2-40B4-BE49-F238E27FC236}">
                <a16:creationId xmlns:a16="http://schemas.microsoft.com/office/drawing/2014/main" id="{677462D5-3AF7-682B-53A1-03F5EF09A9BF}"/>
              </a:ext>
            </a:extLst>
          </p:cNvPr>
          <p:cNvSpPr>
            <a:spLocks noGrp="1"/>
          </p:cNvSpPr>
          <p:nvPr>
            <p:ph type="sldNum" sz="quarter" idx="11"/>
          </p:nvPr>
        </p:nvSpPr>
        <p:spPr>
          <a:xfrm rot="16200000">
            <a:off x="94487" y="6189472"/>
            <a:ext cx="390144" cy="365125"/>
          </a:xfrm>
          <a:prstGeom prst="rect">
            <a:avLst/>
          </a:prstGeom>
        </p:spPr>
        <p:txBody>
          <a:bodyPr/>
          <a:lstStyle/>
          <a:p>
            <a:fld id="{19B51A1E-902D-48AF-9020-955120F399B6}" type="slidenum">
              <a:rPr lang="en-US" noProof="0" smtClean="0"/>
              <a:pPr/>
              <a:t>21</a:t>
            </a:fld>
            <a:endParaRPr lang="en-US" noProof="0"/>
          </a:p>
        </p:txBody>
      </p:sp>
    </p:spTree>
    <p:extLst>
      <p:ext uri="{BB962C8B-B14F-4D97-AF65-F5344CB8AC3E}">
        <p14:creationId xmlns:p14="http://schemas.microsoft.com/office/powerpoint/2010/main" val="1523297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68E24-0FB7-AE92-81CA-6B4264967999}"/>
              </a:ext>
            </a:extLst>
          </p:cNvPr>
          <p:cNvSpPr>
            <a:spLocks noGrp="1"/>
          </p:cNvSpPr>
          <p:nvPr>
            <p:ph type="title"/>
          </p:nvPr>
        </p:nvSpPr>
        <p:spPr/>
        <p:txBody>
          <a:bodyPr/>
          <a:lstStyle/>
          <a:p>
            <a:r>
              <a:rPr lang="en-US">
                <a:effectLst>
                  <a:outerShdw blurRad="38100" dist="38100" dir="2700000" algn="tl">
                    <a:srgbClr val="000000">
                      <a:alpha val="43137"/>
                    </a:srgbClr>
                  </a:outerShdw>
                </a:effectLst>
              </a:rPr>
              <a:t>When will excesses be removed?</a:t>
            </a:r>
          </a:p>
        </p:txBody>
      </p:sp>
      <p:sp>
        <p:nvSpPr>
          <p:cNvPr id="3" name="Footer Placeholder 2">
            <a:extLst>
              <a:ext uri="{FF2B5EF4-FFF2-40B4-BE49-F238E27FC236}">
                <a16:creationId xmlns:a16="http://schemas.microsoft.com/office/drawing/2014/main" id="{41C2741B-EFD1-92B0-A640-ED221BB671D0}"/>
              </a:ext>
            </a:extLst>
          </p:cNvPr>
          <p:cNvSpPr>
            <a:spLocks noGrp="1"/>
          </p:cNvSpPr>
          <p:nvPr>
            <p:ph type="ftr" sz="quarter" idx="10"/>
          </p:nvPr>
        </p:nvSpPr>
        <p:spPr/>
        <p:txBody>
          <a:bodyPr/>
          <a:lstStyle/>
          <a:p>
            <a:r>
              <a:rPr lang="en-US"/>
              <a:t>INFORMATIONAL PURPOSES ONLY | NOT INVESTMENT ADVICE</a:t>
            </a:r>
          </a:p>
        </p:txBody>
      </p:sp>
      <p:pic>
        <p:nvPicPr>
          <p:cNvPr id="8" name="Picture 7">
            <a:extLst>
              <a:ext uri="{FF2B5EF4-FFF2-40B4-BE49-F238E27FC236}">
                <a16:creationId xmlns:a16="http://schemas.microsoft.com/office/drawing/2014/main" id="{AC55D035-518E-5F22-BF79-F49FA5AD2DE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24000" y="965675"/>
            <a:ext cx="9480439" cy="5746879"/>
          </a:xfrm>
          <a:prstGeom prst="rect">
            <a:avLst/>
          </a:prstGeom>
        </p:spPr>
      </p:pic>
    </p:spTree>
    <p:extLst>
      <p:ext uri="{BB962C8B-B14F-4D97-AF65-F5344CB8AC3E}">
        <p14:creationId xmlns:p14="http://schemas.microsoft.com/office/powerpoint/2010/main" val="1566860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F8E82-DBC4-7640-42DD-0A09DB04823D}"/>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02533CC3-1BE6-C69B-89E8-1C89DFE4A9FE}"/>
              </a:ext>
            </a:extLst>
          </p:cNvPr>
          <p:cNvSpPr>
            <a:spLocks noGrp="1"/>
          </p:cNvSpPr>
          <p:nvPr>
            <p:ph type="ftr" sz="quarter" idx="10"/>
          </p:nvPr>
        </p:nvSpPr>
        <p:spPr/>
        <p:txBody>
          <a:bodyPr/>
          <a:lstStyle/>
          <a:p>
            <a:r>
              <a:rPr lang="en-US"/>
              <a:t>INFORMATIONAL PURPOSES ONLY | NOT INVESTMENT ADVICE</a:t>
            </a:r>
          </a:p>
        </p:txBody>
      </p:sp>
      <p:sp>
        <p:nvSpPr>
          <p:cNvPr id="3" name="Title 2">
            <a:extLst>
              <a:ext uri="{FF2B5EF4-FFF2-40B4-BE49-F238E27FC236}">
                <a16:creationId xmlns:a16="http://schemas.microsoft.com/office/drawing/2014/main" id="{46939E0D-857A-BA68-2EE9-9A8FF5EF9F43}"/>
              </a:ext>
            </a:extLst>
          </p:cNvPr>
          <p:cNvSpPr>
            <a:spLocks noGrp="1"/>
          </p:cNvSpPr>
          <p:nvPr>
            <p:ph type="title"/>
          </p:nvPr>
        </p:nvSpPr>
        <p:spPr>
          <a:xfrm>
            <a:off x="1" y="134389"/>
            <a:ext cx="12140072" cy="1325563"/>
          </a:xfrm>
        </p:spPr>
        <p:txBody>
          <a:bodyPr>
            <a:normAutofit/>
          </a:bodyPr>
          <a:lstStyle/>
          <a:p>
            <a:pPr algn="ctr"/>
            <a:r>
              <a:rPr lang="en-US" sz="7200"/>
              <a:t>SEM’s 2025 Gameplan</a:t>
            </a:r>
          </a:p>
        </p:txBody>
      </p:sp>
      <p:sp>
        <p:nvSpPr>
          <p:cNvPr id="5" name="TextBox 4">
            <a:extLst>
              <a:ext uri="{FF2B5EF4-FFF2-40B4-BE49-F238E27FC236}">
                <a16:creationId xmlns:a16="http://schemas.microsoft.com/office/drawing/2014/main" id="{3A1CC328-A0E3-1344-90E6-87AA31D0053B}"/>
              </a:ext>
            </a:extLst>
          </p:cNvPr>
          <p:cNvSpPr txBox="1"/>
          <p:nvPr/>
        </p:nvSpPr>
        <p:spPr>
          <a:xfrm>
            <a:off x="795357" y="1376003"/>
            <a:ext cx="11182154" cy="3293209"/>
          </a:xfrm>
          <a:prstGeom prst="rect">
            <a:avLst/>
          </a:prstGeom>
          <a:solidFill>
            <a:srgbClr val="000099">
              <a:alpha val="20000"/>
            </a:srgbClr>
          </a:solidFill>
        </p:spPr>
        <p:txBody>
          <a:bodyPr wrap="square" rtlCol="0">
            <a:spAutoFit/>
          </a:bodyPr>
          <a:lstStyle/>
          <a:p>
            <a:pPr marL="285750" indent="-285750">
              <a:buFont typeface="Wingdings" panose="05000000000000000000" pitchFamily="2" charset="2"/>
              <a:buChar char="q"/>
            </a:pPr>
            <a:r>
              <a:rPr lang="en-US" sz="3600">
                <a:solidFill>
                  <a:schemeClr val="bg1"/>
                </a:solidFill>
              </a:rPr>
              <a:t>Enjoy the trend</a:t>
            </a:r>
          </a:p>
          <a:p>
            <a:endParaRPr lang="en-US" sz="3600">
              <a:solidFill>
                <a:schemeClr val="bg1"/>
              </a:solidFill>
            </a:endParaRPr>
          </a:p>
          <a:p>
            <a:pPr marL="285750" indent="-285750">
              <a:buFont typeface="Wingdings" panose="05000000000000000000" pitchFamily="2" charset="2"/>
              <a:buChar char="q"/>
            </a:pPr>
            <a:r>
              <a:rPr lang="en-US" sz="3600">
                <a:solidFill>
                  <a:schemeClr val="bg1"/>
                </a:solidFill>
              </a:rPr>
              <a:t>Do not chase the manias</a:t>
            </a:r>
          </a:p>
          <a:p>
            <a:pPr marL="285750" indent="-285750">
              <a:buFont typeface="Wingdings" panose="05000000000000000000" pitchFamily="2" charset="2"/>
              <a:buChar char="q"/>
            </a:pPr>
            <a:endParaRPr lang="en-US" sz="3600">
              <a:solidFill>
                <a:schemeClr val="bg1"/>
              </a:solidFill>
            </a:endParaRPr>
          </a:p>
          <a:p>
            <a:pPr marL="285750" indent="-285750">
              <a:buFont typeface="Wingdings" panose="05000000000000000000" pitchFamily="2" charset="2"/>
              <a:buChar char="q"/>
            </a:pPr>
            <a:r>
              <a:rPr lang="en-US" sz="3600">
                <a:solidFill>
                  <a:schemeClr val="bg1"/>
                </a:solidFill>
              </a:rPr>
              <a:t>Have an exit strategy</a:t>
            </a:r>
          </a:p>
          <a:p>
            <a:pPr marL="285750" indent="-285750">
              <a:buFont typeface="Wingdings" panose="05000000000000000000" pitchFamily="2" charset="2"/>
              <a:buChar char="q"/>
            </a:pPr>
            <a:endParaRPr lang="en-US" sz="2800">
              <a:solidFill>
                <a:schemeClr val="bg1"/>
              </a:solidFill>
            </a:endParaRPr>
          </a:p>
        </p:txBody>
      </p:sp>
    </p:spTree>
    <p:extLst>
      <p:ext uri="{BB962C8B-B14F-4D97-AF65-F5344CB8AC3E}">
        <p14:creationId xmlns:p14="http://schemas.microsoft.com/office/powerpoint/2010/main" val="29931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4CFEA-8BDB-42C7-BD77-F62F2216206E}"/>
              </a:ext>
            </a:extLst>
          </p:cNvPr>
          <p:cNvSpPr>
            <a:spLocks noGrp="1"/>
          </p:cNvSpPr>
          <p:nvPr>
            <p:ph type="title"/>
          </p:nvPr>
        </p:nvSpPr>
        <p:spPr/>
        <p:txBody>
          <a:bodyPr>
            <a:normAutofit/>
          </a:bodyPr>
          <a:lstStyle/>
          <a:p>
            <a:r>
              <a:rPr lang="en-US"/>
              <a:t>Why use a Behavioral Approach?</a:t>
            </a:r>
          </a:p>
        </p:txBody>
      </p:sp>
      <p:grpSp>
        <p:nvGrpSpPr>
          <p:cNvPr id="39" name="Group 38">
            <a:extLst>
              <a:ext uri="{FF2B5EF4-FFF2-40B4-BE49-F238E27FC236}">
                <a16:creationId xmlns:a16="http://schemas.microsoft.com/office/drawing/2014/main" id="{2E8CCDBA-FD71-4D11-B3B3-D79E6AA9FD48}"/>
              </a:ext>
            </a:extLst>
          </p:cNvPr>
          <p:cNvGrpSpPr/>
          <p:nvPr/>
        </p:nvGrpSpPr>
        <p:grpSpPr>
          <a:xfrm>
            <a:off x="541000" y="1174050"/>
            <a:ext cx="10749949" cy="5538504"/>
            <a:chOff x="536360" y="1040039"/>
            <a:chExt cx="10749949" cy="5538504"/>
          </a:xfrm>
        </p:grpSpPr>
        <p:sp>
          <p:nvSpPr>
            <p:cNvPr id="8" name="Rectangle 7">
              <a:extLst>
                <a:ext uri="{FF2B5EF4-FFF2-40B4-BE49-F238E27FC236}">
                  <a16:creationId xmlns:a16="http://schemas.microsoft.com/office/drawing/2014/main" id="{E589FA73-F878-4C0A-9894-DA7CA9B5E0FD}"/>
                </a:ext>
              </a:extLst>
            </p:cNvPr>
            <p:cNvSpPr/>
            <p:nvPr/>
          </p:nvSpPr>
          <p:spPr>
            <a:xfrm>
              <a:off x="838200" y="1040040"/>
              <a:ext cx="10448109" cy="5134337"/>
            </a:xfrm>
            <a:prstGeom prst="rect">
              <a:avLst/>
            </a:prstGeom>
            <a:noFill/>
            <a:ln w="25400">
              <a:solidFill>
                <a:srgbClr val="014785"/>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B82BE9A-0B9C-470C-8641-DDCDB7DBBBAD}"/>
                </a:ext>
              </a:extLst>
            </p:cNvPr>
            <p:cNvSpPr txBox="1"/>
            <p:nvPr/>
          </p:nvSpPr>
          <p:spPr>
            <a:xfrm>
              <a:off x="838201" y="6209211"/>
              <a:ext cx="10448108" cy="369332"/>
            </a:xfrm>
            <a:prstGeom prst="rect">
              <a:avLst/>
            </a:prstGeom>
            <a:noFill/>
          </p:spPr>
          <p:txBody>
            <a:bodyPr wrap="square" rtlCol="0">
              <a:spAutoFit/>
            </a:bodyPr>
            <a:lstStyle/>
            <a:p>
              <a:pPr algn="ctr"/>
              <a:r>
                <a:rPr lang="en-US">
                  <a:solidFill>
                    <a:srgbClr val="014785"/>
                  </a:solidFill>
                </a:rPr>
                <a:t>Time</a:t>
              </a:r>
            </a:p>
          </p:txBody>
        </p:sp>
        <p:sp>
          <p:nvSpPr>
            <p:cNvPr id="10" name="TextBox 9">
              <a:extLst>
                <a:ext uri="{FF2B5EF4-FFF2-40B4-BE49-F238E27FC236}">
                  <a16:creationId xmlns:a16="http://schemas.microsoft.com/office/drawing/2014/main" id="{F34EE985-B6B6-4E39-A5D8-144E72B13385}"/>
                </a:ext>
              </a:extLst>
            </p:cNvPr>
            <p:cNvSpPr txBox="1"/>
            <p:nvPr/>
          </p:nvSpPr>
          <p:spPr>
            <a:xfrm rot="16200000">
              <a:off x="-1846144" y="3422543"/>
              <a:ext cx="5134339" cy="369332"/>
            </a:xfrm>
            <a:prstGeom prst="rect">
              <a:avLst/>
            </a:prstGeom>
            <a:noFill/>
          </p:spPr>
          <p:txBody>
            <a:bodyPr wrap="square" rtlCol="0">
              <a:spAutoFit/>
            </a:bodyPr>
            <a:lstStyle/>
            <a:p>
              <a:pPr algn="ctr"/>
              <a:r>
                <a:rPr lang="en-US">
                  <a:solidFill>
                    <a:srgbClr val="014785"/>
                  </a:solidFill>
                </a:rPr>
                <a:t>Value</a:t>
              </a:r>
            </a:p>
          </p:txBody>
        </p:sp>
        <p:sp>
          <p:nvSpPr>
            <p:cNvPr id="11" name="TextBox 10">
              <a:extLst>
                <a:ext uri="{FF2B5EF4-FFF2-40B4-BE49-F238E27FC236}">
                  <a16:creationId xmlns:a16="http://schemas.microsoft.com/office/drawing/2014/main" id="{7BC9C4A2-FE79-43F4-8412-42B510AB4B3E}"/>
                </a:ext>
              </a:extLst>
            </p:cNvPr>
            <p:cNvSpPr txBox="1"/>
            <p:nvPr/>
          </p:nvSpPr>
          <p:spPr>
            <a:xfrm>
              <a:off x="838200" y="1040039"/>
              <a:ext cx="10448109" cy="523220"/>
            </a:xfrm>
            <a:prstGeom prst="rect">
              <a:avLst/>
            </a:prstGeom>
            <a:noFill/>
          </p:spPr>
          <p:txBody>
            <a:bodyPr wrap="square" rtlCol="0">
              <a:spAutoFit/>
            </a:bodyPr>
            <a:lstStyle/>
            <a:p>
              <a:pPr algn="ctr"/>
              <a:r>
                <a:rPr lang="en-US" sz="2800">
                  <a:solidFill>
                    <a:srgbClr val="014785"/>
                  </a:solidFill>
                </a:rPr>
                <a:t>Stock Market Cycle</a:t>
              </a:r>
            </a:p>
          </p:txBody>
        </p:sp>
        <p:cxnSp>
          <p:nvCxnSpPr>
            <p:cNvPr id="13" name="Straight Arrow Connector 12">
              <a:extLst>
                <a:ext uri="{FF2B5EF4-FFF2-40B4-BE49-F238E27FC236}">
                  <a16:creationId xmlns:a16="http://schemas.microsoft.com/office/drawing/2014/main" id="{57758ADB-E270-4DDE-87A1-90A37AB6FA04}"/>
                </a:ext>
              </a:extLst>
            </p:cNvPr>
            <p:cNvCxnSpPr/>
            <p:nvPr/>
          </p:nvCxnSpPr>
          <p:spPr>
            <a:xfrm flipV="1">
              <a:off x="838200" y="2690936"/>
              <a:ext cx="10448109" cy="1942012"/>
            </a:xfrm>
            <a:prstGeom prst="straightConnector1">
              <a:avLst/>
            </a:prstGeom>
            <a:ln w="22225">
              <a:solidFill>
                <a:srgbClr val="014785"/>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B3923C4-8EF1-44C4-A52F-144738B0844E}"/>
                </a:ext>
              </a:extLst>
            </p:cNvPr>
            <p:cNvSpPr txBox="1"/>
            <p:nvPr/>
          </p:nvSpPr>
          <p:spPr>
            <a:xfrm>
              <a:off x="1927388" y="1496948"/>
              <a:ext cx="7292033" cy="923330"/>
            </a:xfrm>
            <a:prstGeom prst="rect">
              <a:avLst/>
            </a:prstGeom>
            <a:noFill/>
          </p:spPr>
          <p:txBody>
            <a:bodyPr wrap="square" rtlCol="0">
              <a:spAutoFit/>
            </a:bodyPr>
            <a:lstStyle/>
            <a:p>
              <a:r>
                <a:rPr lang="en-US">
                  <a:solidFill>
                    <a:srgbClr val="014785"/>
                  </a:solidFill>
                </a:rPr>
                <a:t>1.) Long-term growth = GDP Growth + Dividend Yield + Inflation</a:t>
              </a:r>
            </a:p>
            <a:p>
              <a:r>
                <a:rPr lang="en-US">
                  <a:solidFill>
                    <a:srgbClr val="014785"/>
                  </a:solidFill>
                </a:rPr>
                <a:t>2.) Stock Prices over-anticipate long-term growth and then under-anticipate the economic slowdown.</a:t>
              </a:r>
            </a:p>
          </p:txBody>
        </p:sp>
        <p:cxnSp>
          <p:nvCxnSpPr>
            <p:cNvPr id="16" name="Straight Arrow Connector 15">
              <a:extLst>
                <a:ext uri="{FF2B5EF4-FFF2-40B4-BE49-F238E27FC236}">
                  <a16:creationId xmlns:a16="http://schemas.microsoft.com/office/drawing/2014/main" id="{9347F07A-5B84-4001-8671-2D65BB52D5A4}"/>
                </a:ext>
              </a:extLst>
            </p:cNvPr>
            <p:cNvCxnSpPr>
              <a:cxnSpLocks/>
            </p:cNvCxnSpPr>
            <p:nvPr/>
          </p:nvCxnSpPr>
          <p:spPr>
            <a:xfrm flipV="1">
              <a:off x="1377433" y="1692352"/>
              <a:ext cx="478971" cy="187045"/>
            </a:xfrm>
            <a:prstGeom prst="straightConnector1">
              <a:avLst/>
            </a:prstGeom>
            <a:ln w="22225">
              <a:solidFill>
                <a:srgbClr val="014785"/>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Freeform: Shape 17">
              <a:extLst>
                <a:ext uri="{FF2B5EF4-FFF2-40B4-BE49-F238E27FC236}">
                  <a16:creationId xmlns:a16="http://schemas.microsoft.com/office/drawing/2014/main" id="{C86C0902-3225-4660-A5E9-473B0ADC8215}"/>
                </a:ext>
              </a:extLst>
            </p:cNvPr>
            <p:cNvSpPr/>
            <p:nvPr/>
          </p:nvSpPr>
          <p:spPr>
            <a:xfrm>
              <a:off x="844731" y="1601388"/>
              <a:ext cx="10276115" cy="4212026"/>
            </a:xfrm>
            <a:custGeom>
              <a:avLst/>
              <a:gdLst>
                <a:gd name="connsiteX0" fmla="*/ 0 w 10276115"/>
                <a:gd name="connsiteY0" fmla="*/ 3736954 h 4212026"/>
                <a:gd name="connsiteX1" fmla="*/ 1027612 w 10276115"/>
                <a:gd name="connsiteY1" fmla="*/ 1742691 h 4212026"/>
                <a:gd name="connsiteX2" fmla="*/ 2386149 w 10276115"/>
                <a:gd name="connsiteY2" fmla="*/ 4207217 h 4212026"/>
                <a:gd name="connsiteX3" fmla="*/ 3814355 w 10276115"/>
                <a:gd name="connsiteY3" fmla="*/ 967628 h 4212026"/>
                <a:gd name="connsiteX4" fmla="*/ 5399315 w 10276115"/>
                <a:gd name="connsiteY4" fmla="*/ 3031560 h 4212026"/>
                <a:gd name="connsiteX5" fmla="*/ 6653349 w 10276115"/>
                <a:gd name="connsiteY5" fmla="*/ 506074 h 4212026"/>
                <a:gd name="connsiteX6" fmla="*/ 8351520 w 10276115"/>
                <a:gd name="connsiteY6" fmla="*/ 2970600 h 4212026"/>
                <a:gd name="connsiteX7" fmla="*/ 9161418 w 10276115"/>
                <a:gd name="connsiteY7" fmla="*/ 9685 h 4212026"/>
                <a:gd name="connsiteX8" fmla="*/ 9919063 w 10276115"/>
                <a:gd name="connsiteY8" fmla="*/ 2003948 h 4212026"/>
                <a:gd name="connsiteX9" fmla="*/ 10276115 w 10276115"/>
                <a:gd name="connsiteY9" fmla="*/ 1551102 h 421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76115" h="4212026">
                  <a:moveTo>
                    <a:pt x="0" y="3736954"/>
                  </a:moveTo>
                  <a:cubicBezTo>
                    <a:pt x="314960" y="2700634"/>
                    <a:pt x="629921" y="1664314"/>
                    <a:pt x="1027612" y="1742691"/>
                  </a:cubicBezTo>
                  <a:cubicBezTo>
                    <a:pt x="1425304" y="1821068"/>
                    <a:pt x="1921692" y="4336394"/>
                    <a:pt x="2386149" y="4207217"/>
                  </a:cubicBezTo>
                  <a:cubicBezTo>
                    <a:pt x="2850606" y="4078040"/>
                    <a:pt x="3312161" y="1163571"/>
                    <a:pt x="3814355" y="967628"/>
                  </a:cubicBezTo>
                  <a:cubicBezTo>
                    <a:pt x="4316549" y="771685"/>
                    <a:pt x="4926149" y="3108486"/>
                    <a:pt x="5399315" y="3031560"/>
                  </a:cubicBezTo>
                  <a:cubicBezTo>
                    <a:pt x="5872481" y="2954634"/>
                    <a:pt x="6161315" y="516234"/>
                    <a:pt x="6653349" y="506074"/>
                  </a:cubicBezTo>
                  <a:cubicBezTo>
                    <a:pt x="7145383" y="495914"/>
                    <a:pt x="7933508" y="3053332"/>
                    <a:pt x="8351520" y="2970600"/>
                  </a:cubicBezTo>
                  <a:cubicBezTo>
                    <a:pt x="8769532" y="2887868"/>
                    <a:pt x="8900161" y="170794"/>
                    <a:pt x="9161418" y="9685"/>
                  </a:cubicBezTo>
                  <a:cubicBezTo>
                    <a:pt x="9422675" y="-151424"/>
                    <a:pt x="9733280" y="1747045"/>
                    <a:pt x="9919063" y="2003948"/>
                  </a:cubicBezTo>
                  <a:cubicBezTo>
                    <a:pt x="10104846" y="2260851"/>
                    <a:pt x="10190480" y="1905976"/>
                    <a:pt x="10276115" y="1551102"/>
                  </a:cubicBezTo>
                </a:path>
              </a:pathLst>
            </a:custGeom>
            <a:noFill/>
            <a:ln w="25400">
              <a:solidFill>
                <a:srgbClr val="FCB04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B8B2409-164E-46BC-9130-8A517F821F7D}"/>
                </a:ext>
              </a:extLst>
            </p:cNvPr>
            <p:cNvSpPr/>
            <p:nvPr/>
          </p:nvSpPr>
          <p:spPr>
            <a:xfrm>
              <a:off x="961517" y="1923190"/>
              <a:ext cx="910046" cy="569006"/>
            </a:xfrm>
            <a:custGeom>
              <a:avLst/>
              <a:gdLst>
                <a:gd name="connsiteX0" fmla="*/ 0 w 10276115"/>
                <a:gd name="connsiteY0" fmla="*/ 3736954 h 4212026"/>
                <a:gd name="connsiteX1" fmla="*/ 1027612 w 10276115"/>
                <a:gd name="connsiteY1" fmla="*/ 1742691 h 4212026"/>
                <a:gd name="connsiteX2" fmla="*/ 2386149 w 10276115"/>
                <a:gd name="connsiteY2" fmla="*/ 4207217 h 4212026"/>
                <a:gd name="connsiteX3" fmla="*/ 3814355 w 10276115"/>
                <a:gd name="connsiteY3" fmla="*/ 967628 h 4212026"/>
                <a:gd name="connsiteX4" fmla="*/ 5399315 w 10276115"/>
                <a:gd name="connsiteY4" fmla="*/ 3031560 h 4212026"/>
                <a:gd name="connsiteX5" fmla="*/ 6653349 w 10276115"/>
                <a:gd name="connsiteY5" fmla="*/ 506074 h 4212026"/>
                <a:gd name="connsiteX6" fmla="*/ 8351520 w 10276115"/>
                <a:gd name="connsiteY6" fmla="*/ 2970600 h 4212026"/>
                <a:gd name="connsiteX7" fmla="*/ 9161418 w 10276115"/>
                <a:gd name="connsiteY7" fmla="*/ 9685 h 4212026"/>
                <a:gd name="connsiteX8" fmla="*/ 9919063 w 10276115"/>
                <a:gd name="connsiteY8" fmla="*/ 2003948 h 4212026"/>
                <a:gd name="connsiteX9" fmla="*/ 10276115 w 10276115"/>
                <a:gd name="connsiteY9" fmla="*/ 1551102 h 421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76115" h="4212026">
                  <a:moveTo>
                    <a:pt x="0" y="3736954"/>
                  </a:moveTo>
                  <a:cubicBezTo>
                    <a:pt x="314960" y="2700634"/>
                    <a:pt x="629921" y="1664314"/>
                    <a:pt x="1027612" y="1742691"/>
                  </a:cubicBezTo>
                  <a:cubicBezTo>
                    <a:pt x="1425304" y="1821068"/>
                    <a:pt x="1921692" y="4336394"/>
                    <a:pt x="2386149" y="4207217"/>
                  </a:cubicBezTo>
                  <a:cubicBezTo>
                    <a:pt x="2850606" y="4078040"/>
                    <a:pt x="3312161" y="1163571"/>
                    <a:pt x="3814355" y="967628"/>
                  </a:cubicBezTo>
                  <a:cubicBezTo>
                    <a:pt x="4316549" y="771685"/>
                    <a:pt x="4926149" y="3108486"/>
                    <a:pt x="5399315" y="3031560"/>
                  </a:cubicBezTo>
                  <a:cubicBezTo>
                    <a:pt x="5872481" y="2954634"/>
                    <a:pt x="6161315" y="516234"/>
                    <a:pt x="6653349" y="506074"/>
                  </a:cubicBezTo>
                  <a:cubicBezTo>
                    <a:pt x="7145383" y="495914"/>
                    <a:pt x="7933508" y="3053332"/>
                    <a:pt x="8351520" y="2970600"/>
                  </a:cubicBezTo>
                  <a:cubicBezTo>
                    <a:pt x="8769532" y="2887868"/>
                    <a:pt x="8900161" y="170794"/>
                    <a:pt x="9161418" y="9685"/>
                  </a:cubicBezTo>
                  <a:cubicBezTo>
                    <a:pt x="9422675" y="-151424"/>
                    <a:pt x="9733280" y="1747045"/>
                    <a:pt x="9919063" y="2003948"/>
                  </a:cubicBezTo>
                  <a:cubicBezTo>
                    <a:pt x="10104846" y="2260851"/>
                    <a:pt x="10190480" y="1905976"/>
                    <a:pt x="10276115" y="1551102"/>
                  </a:cubicBezTo>
                </a:path>
              </a:pathLst>
            </a:custGeom>
            <a:noFill/>
            <a:ln w="25400">
              <a:solidFill>
                <a:srgbClr val="FCB04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46AAE72-D613-4FFB-AB6B-2A87A1AEC663}"/>
                </a:ext>
              </a:extLst>
            </p:cNvPr>
            <p:cNvSpPr/>
            <p:nvPr/>
          </p:nvSpPr>
          <p:spPr>
            <a:xfrm>
              <a:off x="2078183" y="3668281"/>
              <a:ext cx="200297" cy="209006"/>
            </a:xfrm>
            <a:prstGeom prst="ellipse">
              <a:avLst/>
            </a:prstGeom>
            <a:solidFill>
              <a:srgbClr val="C1343D"/>
            </a:solidFill>
            <a:ln w="25400">
              <a:solidFill>
                <a:srgbClr val="FCB04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89D5C49-3E9D-4B00-B4AA-F4F21B5A7914}"/>
                </a:ext>
              </a:extLst>
            </p:cNvPr>
            <p:cNvSpPr/>
            <p:nvPr/>
          </p:nvSpPr>
          <p:spPr>
            <a:xfrm>
              <a:off x="5024846" y="2847690"/>
              <a:ext cx="200297" cy="209006"/>
            </a:xfrm>
            <a:prstGeom prst="ellipse">
              <a:avLst/>
            </a:prstGeom>
            <a:solidFill>
              <a:srgbClr val="C1343D"/>
            </a:solidFill>
            <a:ln w="25400">
              <a:solidFill>
                <a:srgbClr val="FCB04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B6BF08A-5BEB-4B18-9142-F3AF17E6724A}"/>
                </a:ext>
              </a:extLst>
            </p:cNvPr>
            <p:cNvSpPr/>
            <p:nvPr/>
          </p:nvSpPr>
          <p:spPr>
            <a:xfrm>
              <a:off x="7759338" y="2305337"/>
              <a:ext cx="200297" cy="209006"/>
            </a:xfrm>
            <a:prstGeom prst="ellipse">
              <a:avLst/>
            </a:prstGeom>
            <a:solidFill>
              <a:srgbClr val="C1343D"/>
            </a:solidFill>
            <a:ln w="25400">
              <a:solidFill>
                <a:srgbClr val="FCB04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DCE31A2-FA43-416F-A6F8-AC99EB4A4F71}"/>
                </a:ext>
              </a:extLst>
            </p:cNvPr>
            <p:cNvSpPr/>
            <p:nvPr/>
          </p:nvSpPr>
          <p:spPr>
            <a:xfrm>
              <a:off x="10140968" y="1802715"/>
              <a:ext cx="200297" cy="209006"/>
            </a:xfrm>
            <a:prstGeom prst="ellipse">
              <a:avLst/>
            </a:prstGeom>
            <a:solidFill>
              <a:srgbClr val="C1343D"/>
            </a:solidFill>
            <a:ln w="25400">
              <a:solidFill>
                <a:srgbClr val="FCB04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CF3355F-AFEE-4997-B745-907DF849027F}"/>
                </a:ext>
              </a:extLst>
            </p:cNvPr>
            <p:cNvSpPr/>
            <p:nvPr/>
          </p:nvSpPr>
          <p:spPr>
            <a:xfrm>
              <a:off x="1316391" y="3622754"/>
              <a:ext cx="200297" cy="209006"/>
            </a:xfrm>
            <a:prstGeom prst="ellipse">
              <a:avLst/>
            </a:prstGeom>
            <a:solidFill>
              <a:srgbClr val="FFFF00"/>
            </a:solidFill>
            <a:ln w="25400">
              <a:solidFill>
                <a:srgbClr val="FCB04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B239962-E9B9-4CBE-AD06-3A920C5EE090}"/>
                </a:ext>
              </a:extLst>
            </p:cNvPr>
            <p:cNvSpPr/>
            <p:nvPr/>
          </p:nvSpPr>
          <p:spPr>
            <a:xfrm>
              <a:off x="4232366" y="2952194"/>
              <a:ext cx="200297" cy="209006"/>
            </a:xfrm>
            <a:prstGeom prst="ellipse">
              <a:avLst/>
            </a:prstGeom>
            <a:solidFill>
              <a:srgbClr val="FFFF00"/>
            </a:solidFill>
            <a:ln w="25400">
              <a:solidFill>
                <a:srgbClr val="FCB04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7DD93A9-AA31-4DD3-929F-EB683BDE1B27}"/>
                </a:ext>
              </a:extLst>
            </p:cNvPr>
            <p:cNvSpPr/>
            <p:nvPr/>
          </p:nvSpPr>
          <p:spPr>
            <a:xfrm>
              <a:off x="7071360" y="2360011"/>
              <a:ext cx="200297" cy="209006"/>
            </a:xfrm>
            <a:prstGeom prst="ellipse">
              <a:avLst/>
            </a:prstGeom>
            <a:solidFill>
              <a:srgbClr val="FFFF00"/>
            </a:solidFill>
            <a:ln w="25400">
              <a:solidFill>
                <a:srgbClr val="FCB04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ED5E11B-64E3-4618-AD6B-255053E07AAE}"/>
                </a:ext>
              </a:extLst>
            </p:cNvPr>
            <p:cNvSpPr/>
            <p:nvPr/>
          </p:nvSpPr>
          <p:spPr>
            <a:xfrm>
              <a:off x="9775208" y="1885410"/>
              <a:ext cx="200297" cy="209006"/>
            </a:xfrm>
            <a:prstGeom prst="ellipse">
              <a:avLst/>
            </a:prstGeom>
            <a:solidFill>
              <a:srgbClr val="FFFF00"/>
            </a:solidFill>
            <a:ln w="25400">
              <a:solidFill>
                <a:srgbClr val="FCB04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90C2F02-81E4-469B-98B6-866D35F457BD}"/>
                </a:ext>
              </a:extLst>
            </p:cNvPr>
            <p:cNvSpPr/>
            <p:nvPr/>
          </p:nvSpPr>
          <p:spPr>
            <a:xfrm>
              <a:off x="3448594" y="5229468"/>
              <a:ext cx="200297" cy="209006"/>
            </a:xfrm>
            <a:prstGeom prst="ellipse">
              <a:avLst/>
            </a:prstGeom>
            <a:solidFill>
              <a:srgbClr val="00B050"/>
            </a:solidFill>
            <a:ln w="25400">
              <a:solidFill>
                <a:srgbClr val="FCB04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8DAA4D1-057C-49DA-B026-41376A9A2BFF}"/>
                </a:ext>
              </a:extLst>
            </p:cNvPr>
            <p:cNvSpPr/>
            <p:nvPr/>
          </p:nvSpPr>
          <p:spPr>
            <a:xfrm>
              <a:off x="6505302" y="4036394"/>
              <a:ext cx="200297" cy="209006"/>
            </a:xfrm>
            <a:prstGeom prst="ellipse">
              <a:avLst/>
            </a:prstGeom>
            <a:solidFill>
              <a:srgbClr val="00B050"/>
            </a:solidFill>
            <a:ln w="25400">
              <a:solidFill>
                <a:srgbClr val="FCB04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262EEB8-F7BB-4B5C-B4F7-EB10D12AEE58}"/>
                </a:ext>
              </a:extLst>
            </p:cNvPr>
            <p:cNvSpPr/>
            <p:nvPr/>
          </p:nvSpPr>
          <p:spPr>
            <a:xfrm>
              <a:off x="9379130" y="3931891"/>
              <a:ext cx="200297" cy="209006"/>
            </a:xfrm>
            <a:prstGeom prst="ellipse">
              <a:avLst/>
            </a:prstGeom>
            <a:solidFill>
              <a:srgbClr val="00B050"/>
            </a:solidFill>
            <a:ln w="25400">
              <a:solidFill>
                <a:srgbClr val="FCB04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C9E82792-AE47-4ADE-8A5A-C3AE61A8335C}"/>
                </a:ext>
              </a:extLst>
            </p:cNvPr>
            <p:cNvSpPr/>
            <p:nvPr/>
          </p:nvSpPr>
          <p:spPr>
            <a:xfrm>
              <a:off x="4432663" y="5129754"/>
              <a:ext cx="200297" cy="209006"/>
            </a:xfrm>
            <a:prstGeom prst="ellipse">
              <a:avLst/>
            </a:prstGeom>
            <a:solidFill>
              <a:srgbClr val="FFFF00"/>
            </a:solidFill>
            <a:ln w="25400">
              <a:solidFill>
                <a:srgbClr val="FCB04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FE9456BD-54BB-42A8-86EC-AA2940449D48}"/>
                </a:ext>
              </a:extLst>
            </p:cNvPr>
            <p:cNvSpPr txBox="1"/>
            <p:nvPr/>
          </p:nvSpPr>
          <p:spPr>
            <a:xfrm>
              <a:off x="4632959" y="5059680"/>
              <a:ext cx="6494418" cy="369332"/>
            </a:xfrm>
            <a:prstGeom prst="rect">
              <a:avLst/>
            </a:prstGeom>
            <a:noFill/>
          </p:spPr>
          <p:txBody>
            <a:bodyPr wrap="square" rtlCol="0">
              <a:spAutoFit/>
            </a:bodyPr>
            <a:lstStyle/>
            <a:p>
              <a:r>
                <a:rPr lang="en-US">
                  <a:solidFill>
                    <a:srgbClr val="014785"/>
                  </a:solidFill>
                </a:rPr>
                <a:t>Reduced market exposure when signs of overheating appear</a:t>
              </a:r>
            </a:p>
          </p:txBody>
        </p:sp>
        <p:sp>
          <p:nvSpPr>
            <p:cNvPr id="33" name="Oval 32">
              <a:extLst>
                <a:ext uri="{FF2B5EF4-FFF2-40B4-BE49-F238E27FC236}">
                  <a16:creationId xmlns:a16="http://schemas.microsoft.com/office/drawing/2014/main" id="{5A5C2332-B783-46B3-8EEB-0598BF842326}"/>
                </a:ext>
              </a:extLst>
            </p:cNvPr>
            <p:cNvSpPr/>
            <p:nvPr/>
          </p:nvSpPr>
          <p:spPr>
            <a:xfrm>
              <a:off x="4432662" y="5460221"/>
              <a:ext cx="200297" cy="209006"/>
            </a:xfrm>
            <a:prstGeom prst="ellipse">
              <a:avLst/>
            </a:prstGeom>
            <a:solidFill>
              <a:srgbClr val="C1343D"/>
            </a:solidFill>
            <a:ln w="25400">
              <a:solidFill>
                <a:srgbClr val="FCB04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797E5F5-20EB-421F-A0EE-8061D179EFCA}"/>
                </a:ext>
              </a:extLst>
            </p:cNvPr>
            <p:cNvSpPr txBox="1"/>
            <p:nvPr/>
          </p:nvSpPr>
          <p:spPr>
            <a:xfrm>
              <a:off x="4632959" y="5398339"/>
              <a:ext cx="6494418" cy="369332"/>
            </a:xfrm>
            <a:prstGeom prst="rect">
              <a:avLst/>
            </a:prstGeom>
            <a:noFill/>
          </p:spPr>
          <p:txBody>
            <a:bodyPr wrap="square" rtlCol="0">
              <a:spAutoFit/>
            </a:bodyPr>
            <a:lstStyle/>
            <a:p>
              <a:r>
                <a:rPr lang="en-US">
                  <a:solidFill>
                    <a:srgbClr val="014785"/>
                  </a:solidFill>
                </a:rPr>
                <a:t>Minimize market exposure when signs of looming recession appear</a:t>
              </a:r>
            </a:p>
          </p:txBody>
        </p:sp>
        <p:sp>
          <p:nvSpPr>
            <p:cNvPr id="35" name="Oval 34">
              <a:extLst>
                <a:ext uri="{FF2B5EF4-FFF2-40B4-BE49-F238E27FC236}">
                  <a16:creationId xmlns:a16="http://schemas.microsoft.com/office/drawing/2014/main" id="{943A4C83-A188-4F5E-95E9-41B892CFF12E}"/>
                </a:ext>
              </a:extLst>
            </p:cNvPr>
            <p:cNvSpPr/>
            <p:nvPr/>
          </p:nvSpPr>
          <p:spPr>
            <a:xfrm>
              <a:off x="4432662" y="5794718"/>
              <a:ext cx="200297" cy="209006"/>
            </a:xfrm>
            <a:prstGeom prst="ellipse">
              <a:avLst/>
            </a:prstGeom>
            <a:solidFill>
              <a:srgbClr val="00B050"/>
            </a:solidFill>
            <a:ln w="25400">
              <a:solidFill>
                <a:srgbClr val="FCB04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42BC48D6-B97E-4D5C-9C4C-4355B0CB5016}"/>
                </a:ext>
              </a:extLst>
            </p:cNvPr>
            <p:cNvSpPr txBox="1"/>
            <p:nvPr/>
          </p:nvSpPr>
          <p:spPr>
            <a:xfrm>
              <a:off x="4641668" y="5710167"/>
              <a:ext cx="6494418" cy="369332"/>
            </a:xfrm>
            <a:prstGeom prst="rect">
              <a:avLst/>
            </a:prstGeom>
            <a:noFill/>
          </p:spPr>
          <p:txBody>
            <a:bodyPr wrap="square" rtlCol="0">
              <a:spAutoFit/>
            </a:bodyPr>
            <a:lstStyle/>
            <a:p>
              <a:r>
                <a:rPr lang="en-US">
                  <a:solidFill>
                    <a:srgbClr val="014785"/>
                  </a:solidFill>
                </a:rPr>
                <a:t>Maximize market exposure when signs of recovery appear</a:t>
              </a:r>
            </a:p>
          </p:txBody>
        </p:sp>
        <p:sp>
          <p:nvSpPr>
            <p:cNvPr id="37" name="TextBox 36">
              <a:extLst>
                <a:ext uri="{FF2B5EF4-FFF2-40B4-BE49-F238E27FC236}">
                  <a16:creationId xmlns:a16="http://schemas.microsoft.com/office/drawing/2014/main" id="{FB3724D0-E53A-43BE-982D-E8BD732F1EA1}"/>
                </a:ext>
              </a:extLst>
            </p:cNvPr>
            <p:cNvSpPr txBox="1"/>
            <p:nvPr/>
          </p:nvSpPr>
          <p:spPr>
            <a:xfrm>
              <a:off x="4343400" y="4723790"/>
              <a:ext cx="6860178" cy="369332"/>
            </a:xfrm>
            <a:prstGeom prst="rect">
              <a:avLst/>
            </a:prstGeom>
            <a:noFill/>
          </p:spPr>
          <p:txBody>
            <a:bodyPr wrap="square" rtlCol="0">
              <a:spAutoFit/>
            </a:bodyPr>
            <a:lstStyle/>
            <a:p>
              <a:r>
                <a:rPr lang="en-US">
                  <a:solidFill>
                    <a:srgbClr val="014785"/>
                  </a:solidFill>
                </a:rPr>
                <a:t>Goals of SEM’s Behavioral Portfolio:</a:t>
              </a:r>
            </a:p>
          </p:txBody>
        </p:sp>
        <p:sp>
          <p:nvSpPr>
            <p:cNvPr id="38" name="TextBox 37">
              <a:extLst>
                <a:ext uri="{FF2B5EF4-FFF2-40B4-BE49-F238E27FC236}">
                  <a16:creationId xmlns:a16="http://schemas.microsoft.com/office/drawing/2014/main" id="{7F68586A-707A-471A-96D5-1B97ECC33DD3}"/>
                </a:ext>
              </a:extLst>
            </p:cNvPr>
            <p:cNvSpPr txBox="1"/>
            <p:nvPr/>
          </p:nvSpPr>
          <p:spPr>
            <a:xfrm>
              <a:off x="804454" y="5944435"/>
              <a:ext cx="3520440" cy="276999"/>
            </a:xfrm>
            <a:prstGeom prst="rect">
              <a:avLst/>
            </a:prstGeom>
            <a:noFill/>
          </p:spPr>
          <p:txBody>
            <a:bodyPr wrap="square" rtlCol="0">
              <a:spAutoFit/>
            </a:bodyPr>
            <a:lstStyle/>
            <a:p>
              <a:r>
                <a:rPr lang="en-US" sz="1200"/>
                <a:t>ILLUSTRATIVE PURPOSES ONLY</a:t>
              </a:r>
            </a:p>
          </p:txBody>
        </p:sp>
        <p:sp>
          <p:nvSpPr>
            <p:cNvPr id="40" name="Oval 39">
              <a:extLst>
                <a:ext uri="{FF2B5EF4-FFF2-40B4-BE49-F238E27FC236}">
                  <a16:creationId xmlns:a16="http://schemas.microsoft.com/office/drawing/2014/main" id="{208DB1F1-8C72-4A88-AD7D-130E198BB340}"/>
                </a:ext>
              </a:extLst>
            </p:cNvPr>
            <p:cNvSpPr/>
            <p:nvPr/>
          </p:nvSpPr>
          <p:spPr>
            <a:xfrm>
              <a:off x="10961915" y="3311116"/>
              <a:ext cx="200297" cy="209006"/>
            </a:xfrm>
            <a:prstGeom prst="ellipse">
              <a:avLst/>
            </a:prstGeom>
            <a:solidFill>
              <a:srgbClr val="00B050"/>
            </a:solidFill>
            <a:ln w="25400">
              <a:solidFill>
                <a:srgbClr val="FCB04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1" name="Straight Arrow Connector 40">
            <a:extLst>
              <a:ext uri="{FF2B5EF4-FFF2-40B4-BE49-F238E27FC236}">
                <a16:creationId xmlns:a16="http://schemas.microsoft.com/office/drawing/2014/main" id="{9BED2758-245A-4174-8F2D-F3F6E246AD20}"/>
              </a:ext>
            </a:extLst>
          </p:cNvPr>
          <p:cNvCxnSpPr>
            <a:cxnSpLocks/>
          </p:cNvCxnSpPr>
          <p:nvPr/>
        </p:nvCxnSpPr>
        <p:spPr>
          <a:xfrm>
            <a:off x="4148286" y="2762782"/>
            <a:ext cx="307829" cy="77564"/>
          </a:xfrm>
          <a:prstGeom prst="straightConnector1">
            <a:avLst/>
          </a:prstGeom>
          <a:ln w="412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D9057FA-F5D1-400C-9B50-27A61A210EEC}"/>
              </a:ext>
            </a:extLst>
          </p:cNvPr>
          <p:cNvCxnSpPr>
            <a:cxnSpLocks/>
          </p:cNvCxnSpPr>
          <p:nvPr/>
        </p:nvCxnSpPr>
        <p:spPr>
          <a:xfrm flipH="1" flipV="1">
            <a:off x="6472270" y="4601954"/>
            <a:ext cx="226482" cy="19261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93F550E4-0FB2-406C-B10F-62CFDC18AB93}"/>
              </a:ext>
            </a:extLst>
          </p:cNvPr>
          <p:cNvSpPr txBox="1"/>
          <p:nvPr/>
        </p:nvSpPr>
        <p:spPr>
          <a:xfrm>
            <a:off x="6673813" y="4576646"/>
            <a:ext cx="2421989" cy="369332"/>
          </a:xfrm>
          <a:prstGeom prst="rect">
            <a:avLst/>
          </a:prstGeom>
          <a:noFill/>
        </p:spPr>
        <p:txBody>
          <a:bodyPr wrap="square" rtlCol="0">
            <a:spAutoFit/>
          </a:bodyPr>
          <a:lstStyle/>
          <a:p>
            <a:r>
              <a:rPr lang="en-US" b="1">
                <a:solidFill>
                  <a:schemeClr val="accent1"/>
                </a:solidFill>
              </a:rPr>
              <a:t>We are better off here</a:t>
            </a:r>
          </a:p>
        </p:txBody>
      </p:sp>
      <p:sp>
        <p:nvSpPr>
          <p:cNvPr id="44" name="TextBox 43">
            <a:extLst>
              <a:ext uri="{FF2B5EF4-FFF2-40B4-BE49-F238E27FC236}">
                <a16:creationId xmlns:a16="http://schemas.microsoft.com/office/drawing/2014/main" id="{E8D692EA-6ADF-4F1B-BB28-3CB21B8B7D7C}"/>
              </a:ext>
            </a:extLst>
          </p:cNvPr>
          <p:cNvSpPr txBox="1"/>
          <p:nvPr/>
        </p:nvSpPr>
        <p:spPr>
          <a:xfrm>
            <a:off x="2006213" y="2558331"/>
            <a:ext cx="2295987" cy="369332"/>
          </a:xfrm>
          <a:prstGeom prst="rect">
            <a:avLst/>
          </a:prstGeom>
          <a:noFill/>
        </p:spPr>
        <p:txBody>
          <a:bodyPr wrap="square" rtlCol="0">
            <a:spAutoFit/>
          </a:bodyPr>
          <a:lstStyle/>
          <a:p>
            <a:r>
              <a:rPr lang="en-US" b="1">
                <a:solidFill>
                  <a:schemeClr val="accent1"/>
                </a:solidFill>
              </a:rPr>
              <a:t>We are either here…</a:t>
            </a:r>
          </a:p>
        </p:txBody>
      </p:sp>
      <p:sp>
        <p:nvSpPr>
          <p:cNvPr id="4" name="TextBox 3">
            <a:extLst>
              <a:ext uri="{FF2B5EF4-FFF2-40B4-BE49-F238E27FC236}">
                <a16:creationId xmlns:a16="http://schemas.microsoft.com/office/drawing/2014/main" id="{A0F4FC8D-9476-931B-AC63-85FF0AA7DCD6}"/>
              </a:ext>
            </a:extLst>
          </p:cNvPr>
          <p:cNvSpPr txBox="1"/>
          <p:nvPr/>
        </p:nvSpPr>
        <p:spPr>
          <a:xfrm>
            <a:off x="4908779" y="2352902"/>
            <a:ext cx="2084489" cy="369332"/>
          </a:xfrm>
          <a:prstGeom prst="rect">
            <a:avLst/>
          </a:prstGeom>
          <a:noFill/>
        </p:spPr>
        <p:txBody>
          <a:bodyPr wrap="square" rtlCol="0">
            <a:spAutoFit/>
          </a:bodyPr>
          <a:lstStyle/>
          <a:p>
            <a:r>
              <a:rPr lang="en-US" b="1">
                <a:solidFill>
                  <a:schemeClr val="accent1"/>
                </a:solidFill>
              </a:rPr>
              <a:t>…or we are here</a:t>
            </a:r>
          </a:p>
        </p:txBody>
      </p:sp>
      <p:cxnSp>
        <p:nvCxnSpPr>
          <p:cNvPr id="6" name="Straight Arrow Connector 5">
            <a:extLst>
              <a:ext uri="{FF2B5EF4-FFF2-40B4-BE49-F238E27FC236}">
                <a16:creationId xmlns:a16="http://schemas.microsoft.com/office/drawing/2014/main" id="{A2C3FD26-A5C9-A5F8-1710-29900507AA40}"/>
              </a:ext>
            </a:extLst>
          </p:cNvPr>
          <p:cNvCxnSpPr>
            <a:cxnSpLocks/>
          </p:cNvCxnSpPr>
          <p:nvPr/>
        </p:nvCxnSpPr>
        <p:spPr>
          <a:xfrm flipH="1">
            <a:off x="5070487" y="2753029"/>
            <a:ext cx="313276" cy="174634"/>
          </a:xfrm>
          <a:prstGeom prst="straightConnector1">
            <a:avLst/>
          </a:prstGeom>
          <a:ln w="41275">
            <a:prstDash val="sysDash"/>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1">
            <a:extLst>
              <a:ext uri="{FF2B5EF4-FFF2-40B4-BE49-F238E27FC236}">
                <a16:creationId xmlns:a16="http://schemas.microsoft.com/office/drawing/2014/main" id="{7AE9A02D-8A50-70EA-6876-0F15FAC794FD}"/>
              </a:ext>
            </a:extLst>
          </p:cNvPr>
          <p:cNvSpPr txBox="1">
            <a:spLocks/>
          </p:cNvSpPr>
          <p:nvPr/>
        </p:nvSpPr>
        <p:spPr>
          <a:xfrm rot="16200000">
            <a:off x="-1767841" y="3727895"/>
            <a:ext cx="41148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INFORMATIONAL PURPOSES ONLY | NOT INVESTMENT ADVICE</a:t>
            </a:r>
          </a:p>
        </p:txBody>
      </p:sp>
      <p:sp>
        <p:nvSpPr>
          <p:cNvPr id="5" name="Slide Number Placeholder 2">
            <a:extLst>
              <a:ext uri="{FF2B5EF4-FFF2-40B4-BE49-F238E27FC236}">
                <a16:creationId xmlns:a16="http://schemas.microsoft.com/office/drawing/2014/main" id="{1712B8DB-8296-1015-903F-5142D40789AA}"/>
              </a:ext>
            </a:extLst>
          </p:cNvPr>
          <p:cNvSpPr>
            <a:spLocks noGrp="1"/>
          </p:cNvSpPr>
          <p:nvPr>
            <p:ph type="sldNum" sz="quarter" idx="11"/>
          </p:nvPr>
        </p:nvSpPr>
        <p:spPr>
          <a:xfrm rot="16200000">
            <a:off x="94487" y="6189472"/>
            <a:ext cx="390144" cy="365125"/>
          </a:xfrm>
          <a:prstGeom prst="rect">
            <a:avLst/>
          </a:prstGeom>
        </p:spPr>
        <p:txBody>
          <a:bodyPr/>
          <a:lstStyle/>
          <a:p>
            <a:fld id="{19B51A1E-902D-48AF-9020-955120F399B6}" type="slidenum">
              <a:rPr lang="en-US" noProof="0" smtClean="0"/>
              <a:pPr/>
              <a:t>24</a:t>
            </a:fld>
            <a:endParaRPr lang="en-US" noProof="0"/>
          </a:p>
        </p:txBody>
      </p:sp>
    </p:spTree>
    <p:extLst>
      <p:ext uri="{BB962C8B-B14F-4D97-AF65-F5344CB8AC3E}">
        <p14:creationId xmlns:p14="http://schemas.microsoft.com/office/powerpoint/2010/main" val="4157375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FDE38B-0F4A-4C59-B4C9-7A2186501562}"/>
              </a:ext>
            </a:extLst>
          </p:cNvPr>
          <p:cNvSpPr>
            <a:spLocks noGrp="1"/>
          </p:cNvSpPr>
          <p:nvPr>
            <p:ph type="title"/>
          </p:nvPr>
        </p:nvSpPr>
        <p:spPr/>
        <p:txBody>
          <a:bodyPr/>
          <a:lstStyle/>
          <a:p>
            <a:r>
              <a:rPr lang="en-US"/>
              <a:t>Understanding Human Behavior</a:t>
            </a:r>
          </a:p>
        </p:txBody>
      </p:sp>
      <p:sp>
        <p:nvSpPr>
          <p:cNvPr id="2" name="Footer Placeholder 1">
            <a:extLst>
              <a:ext uri="{FF2B5EF4-FFF2-40B4-BE49-F238E27FC236}">
                <a16:creationId xmlns:a16="http://schemas.microsoft.com/office/drawing/2014/main" id="{2D1173D1-554B-4E2E-BF9B-328276AB5B2E}"/>
              </a:ext>
            </a:extLst>
          </p:cNvPr>
          <p:cNvSpPr>
            <a:spLocks noGrp="1"/>
          </p:cNvSpPr>
          <p:nvPr>
            <p:ph type="ftr" sz="quarter" idx="10"/>
          </p:nvPr>
        </p:nvSpPr>
        <p:spPr/>
        <p:txBody>
          <a:bodyPr/>
          <a:lstStyle/>
          <a:p>
            <a:r>
              <a:rPr lang="en-US"/>
              <a:t>INFORMATIONAL PURPOSES ONLY | NOT INVESTMENT ADVICE</a:t>
            </a:r>
          </a:p>
        </p:txBody>
      </p:sp>
      <p:sp>
        <p:nvSpPr>
          <p:cNvPr id="8" name="Text Placeholder 7">
            <a:extLst>
              <a:ext uri="{FF2B5EF4-FFF2-40B4-BE49-F238E27FC236}">
                <a16:creationId xmlns:a16="http://schemas.microsoft.com/office/drawing/2014/main" id="{8E560A44-76A1-4C57-9B42-FB90525DD987}"/>
              </a:ext>
            </a:extLst>
          </p:cNvPr>
          <p:cNvSpPr>
            <a:spLocks noGrp="1"/>
          </p:cNvSpPr>
          <p:nvPr>
            <p:ph sz="quarter" idx="12"/>
          </p:nvPr>
        </p:nvSpPr>
        <p:spPr>
          <a:xfrm>
            <a:off x="6848856" y="1069594"/>
            <a:ext cx="5141303" cy="4470400"/>
          </a:xfrm>
        </p:spPr>
        <p:txBody>
          <a:bodyPr>
            <a:normAutofit/>
          </a:bodyPr>
          <a:lstStyle/>
          <a:p>
            <a:pPr marL="0" indent="0">
              <a:buNone/>
            </a:pPr>
            <a:r>
              <a:rPr lang="en-US" sz="3200"/>
              <a:t>The stock market is a story of </a:t>
            </a:r>
            <a:r>
              <a:rPr lang="en-US" sz="3200" b="1" u="sng"/>
              <a:t>cycles</a:t>
            </a:r>
            <a:r>
              <a:rPr lang="en-US" sz="3200"/>
              <a:t> &amp; of the </a:t>
            </a:r>
            <a:r>
              <a:rPr lang="en-US" sz="3200" b="1" u="sng"/>
              <a:t>human behavior </a:t>
            </a:r>
            <a:r>
              <a:rPr lang="en-US" sz="3200"/>
              <a:t>that is responsible for </a:t>
            </a:r>
            <a:r>
              <a:rPr lang="en-US" sz="3200" b="1" u="sng"/>
              <a:t>overreactions</a:t>
            </a:r>
            <a:r>
              <a:rPr lang="en-US" sz="3200"/>
              <a:t> in both directions. </a:t>
            </a:r>
          </a:p>
          <a:p>
            <a:pPr marL="0" indent="0">
              <a:buNone/>
            </a:pPr>
            <a:r>
              <a:rPr lang="en-US" sz="2400"/>
              <a:t>– Seth Klarman</a:t>
            </a:r>
          </a:p>
        </p:txBody>
      </p:sp>
      <p:pic>
        <p:nvPicPr>
          <p:cNvPr id="6" name="Content Placeholder 5" descr="A picture containing object, light&#10;&#10;Description automatically generated">
            <a:extLst>
              <a:ext uri="{FF2B5EF4-FFF2-40B4-BE49-F238E27FC236}">
                <a16:creationId xmlns:a16="http://schemas.microsoft.com/office/drawing/2014/main" id="{9970C48C-C517-4957-8931-31F1C5DC6D84}"/>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1033272" y="1069594"/>
            <a:ext cx="5472113" cy="4470400"/>
          </a:xfrm>
          <a:prstGeom prst="rect">
            <a:avLst/>
          </a:prstGeom>
          <a:ln w="38100" cap="sq">
            <a:solidFill>
              <a:srgbClr val="014785"/>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5566D5FC-E8FD-46E5-BA56-2CEF50222D50}"/>
              </a:ext>
            </a:extLst>
          </p:cNvPr>
          <p:cNvSpPr txBox="1"/>
          <p:nvPr/>
        </p:nvSpPr>
        <p:spPr>
          <a:xfrm>
            <a:off x="1033272" y="5883222"/>
            <a:ext cx="8150352" cy="461665"/>
          </a:xfrm>
          <a:prstGeom prst="rect">
            <a:avLst/>
          </a:prstGeom>
          <a:solidFill>
            <a:schemeClr val="bg1">
              <a:lumMod val="95000"/>
            </a:schemeClr>
          </a:solidFill>
        </p:spPr>
        <p:txBody>
          <a:bodyPr wrap="square" rtlCol="0">
            <a:spAutoFit/>
          </a:bodyPr>
          <a:lstStyle/>
          <a:p>
            <a:r>
              <a:rPr lang="en-US" sz="2400" b="1">
                <a:solidFill>
                  <a:srgbClr val="004785"/>
                </a:solidFill>
              </a:rPr>
              <a:t>For current market updates go to: tradersblog.semwealth.com</a:t>
            </a:r>
          </a:p>
        </p:txBody>
      </p:sp>
      <p:sp>
        <p:nvSpPr>
          <p:cNvPr id="7" name="Slide Number Placeholder 2">
            <a:extLst>
              <a:ext uri="{FF2B5EF4-FFF2-40B4-BE49-F238E27FC236}">
                <a16:creationId xmlns:a16="http://schemas.microsoft.com/office/drawing/2014/main" id="{5CDF9004-88D4-82C8-5213-3B545979DD9F}"/>
              </a:ext>
            </a:extLst>
          </p:cNvPr>
          <p:cNvSpPr>
            <a:spLocks noGrp="1"/>
          </p:cNvSpPr>
          <p:nvPr>
            <p:ph type="sldNum" sz="quarter" idx="11"/>
          </p:nvPr>
        </p:nvSpPr>
        <p:spPr>
          <a:xfrm rot="16200000">
            <a:off x="94487" y="6189472"/>
            <a:ext cx="390144" cy="365125"/>
          </a:xfrm>
          <a:prstGeom prst="rect">
            <a:avLst/>
          </a:prstGeom>
        </p:spPr>
        <p:txBody>
          <a:bodyPr/>
          <a:lstStyle/>
          <a:p>
            <a:fld id="{19B51A1E-902D-48AF-9020-955120F399B6}" type="slidenum">
              <a:rPr lang="en-US" noProof="0" smtClean="0"/>
              <a:pPr/>
              <a:t>25</a:t>
            </a:fld>
            <a:endParaRPr lang="en-US" noProof="0"/>
          </a:p>
        </p:txBody>
      </p:sp>
    </p:spTree>
    <p:extLst>
      <p:ext uri="{BB962C8B-B14F-4D97-AF65-F5344CB8AC3E}">
        <p14:creationId xmlns:p14="http://schemas.microsoft.com/office/powerpoint/2010/main" val="4258425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Content Placeholder 52">
            <a:extLst>
              <a:ext uri="{FF2B5EF4-FFF2-40B4-BE49-F238E27FC236}">
                <a16:creationId xmlns:a16="http://schemas.microsoft.com/office/drawing/2014/main" id="{2635E71C-EF70-C74F-AAFF-7A8CCB9B1EE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3175" y="851263"/>
            <a:ext cx="11922808" cy="5880979"/>
          </a:xfrm>
          <a:prstGeom prst="rect">
            <a:avLst/>
          </a:prstGeom>
        </p:spPr>
      </p:pic>
      <p:sp>
        <p:nvSpPr>
          <p:cNvPr id="163" name="Rectangle 162">
            <a:extLst>
              <a:ext uri="{FF2B5EF4-FFF2-40B4-BE49-F238E27FC236}">
                <a16:creationId xmlns:a16="http://schemas.microsoft.com/office/drawing/2014/main" id="{4EDCA7D0-BED8-8267-6CD8-96395758FAF2}"/>
              </a:ext>
            </a:extLst>
          </p:cNvPr>
          <p:cNvSpPr/>
          <p:nvPr/>
        </p:nvSpPr>
        <p:spPr>
          <a:xfrm>
            <a:off x="3423346" y="4355667"/>
            <a:ext cx="602131" cy="1758085"/>
          </a:xfrm>
          <a:prstGeom prst="rect">
            <a:avLst/>
          </a:prstGeom>
          <a:solidFill>
            <a:srgbClr val="004784">
              <a:alpha val="40000"/>
            </a:srgbClr>
          </a:solidFill>
          <a:ln w="25400">
            <a:solidFill>
              <a:srgbClr val="004785">
                <a:alpha val="50000"/>
              </a:srgbClr>
            </a:solidFill>
            <a:prstDash val="sysDot"/>
          </a:ln>
        </p:spPr>
        <p:txBody>
          <a:bodyPr lIns="27432" tIns="0" rIns="27432" bIns="0" rtlCol="0" anchor="ctr" anchorCtr="1"/>
          <a:lstStyle/>
          <a:p>
            <a:pPr algn="ctr"/>
            <a:endParaRPr lang="en-US" sz="1400" b="1">
              <a:solidFill>
                <a:prstClr val="black"/>
              </a:solidFill>
              <a:latin typeface="Calibri Light"/>
            </a:endParaRPr>
          </a:p>
          <a:p>
            <a:pPr algn="ctr"/>
            <a:endParaRPr lang="en-US" sz="1400" b="1">
              <a:solidFill>
                <a:prstClr val="black"/>
              </a:solidFill>
              <a:latin typeface="Calibri Light"/>
            </a:endParaRPr>
          </a:p>
          <a:p>
            <a:pPr algn="ctr"/>
            <a:endParaRPr lang="en-US" sz="1400" b="1">
              <a:solidFill>
                <a:prstClr val="black"/>
              </a:solidFill>
              <a:latin typeface="Calibri Light"/>
            </a:endParaRPr>
          </a:p>
          <a:p>
            <a:pPr algn="ctr"/>
            <a:endParaRPr lang="en-US" sz="1400" b="1">
              <a:solidFill>
                <a:prstClr val="black"/>
              </a:solidFill>
              <a:latin typeface="Calibri Light"/>
            </a:endParaRPr>
          </a:p>
          <a:p>
            <a:pPr algn="ctr"/>
            <a:endParaRPr lang="en-US" sz="1400" b="1">
              <a:solidFill>
                <a:prstClr val="black"/>
              </a:solidFill>
              <a:latin typeface="Calibri Light"/>
            </a:endParaRPr>
          </a:p>
          <a:p>
            <a:pPr algn="ctr"/>
            <a:r>
              <a:rPr lang="en-US" sz="1400" b="1">
                <a:solidFill>
                  <a:prstClr val="black"/>
                </a:solidFill>
                <a:latin typeface="Calibri Light"/>
              </a:rPr>
              <a:t>0 – 40% </a:t>
            </a:r>
            <a:r>
              <a:rPr lang="en-US" sz="1200" b="1">
                <a:solidFill>
                  <a:prstClr val="black"/>
                </a:solidFill>
                <a:latin typeface="Calibri Light"/>
              </a:rPr>
              <a:t>stocks</a:t>
            </a:r>
            <a:endParaRPr lang="en-US" sz="1400" b="1">
              <a:solidFill>
                <a:prstClr val="black"/>
              </a:solidFill>
              <a:latin typeface="Calibri Light"/>
            </a:endParaRPr>
          </a:p>
        </p:txBody>
      </p:sp>
      <p:sp>
        <p:nvSpPr>
          <p:cNvPr id="2" name="Title 1">
            <a:extLst>
              <a:ext uri="{FF2B5EF4-FFF2-40B4-BE49-F238E27FC236}">
                <a16:creationId xmlns:a16="http://schemas.microsoft.com/office/drawing/2014/main" id="{B7330118-9E9A-A2CD-0926-FEA2E2D040CC}"/>
              </a:ext>
            </a:extLst>
          </p:cNvPr>
          <p:cNvSpPr>
            <a:spLocks noGrp="1"/>
          </p:cNvSpPr>
          <p:nvPr>
            <p:ph type="title"/>
          </p:nvPr>
        </p:nvSpPr>
        <p:spPr>
          <a:xfrm>
            <a:off x="131137" y="33680"/>
            <a:ext cx="10667492" cy="595764"/>
          </a:xfrm>
        </p:spPr>
        <p:txBody>
          <a:bodyPr>
            <a:normAutofit/>
          </a:bodyPr>
          <a:lstStyle/>
          <a:p>
            <a:r>
              <a:rPr lang="en-US" sz="3200"/>
              <a:t>Process in Motion – Allocations as of 12/31/2024</a:t>
            </a:r>
          </a:p>
        </p:txBody>
      </p:sp>
      <p:sp>
        <p:nvSpPr>
          <p:cNvPr id="3" name="Footer Placeholder 2">
            <a:extLst>
              <a:ext uri="{FF2B5EF4-FFF2-40B4-BE49-F238E27FC236}">
                <a16:creationId xmlns:a16="http://schemas.microsoft.com/office/drawing/2014/main" id="{27FE458A-23EE-F61F-B7DD-F6B5C3DD643B}"/>
              </a:ext>
            </a:extLst>
          </p:cNvPr>
          <p:cNvSpPr>
            <a:spLocks noGrp="1"/>
          </p:cNvSpPr>
          <p:nvPr>
            <p:ph type="ftr" sz="quarter" idx="11"/>
          </p:nvPr>
        </p:nvSpPr>
        <p:spPr/>
        <p:txBody>
          <a:bodyPr/>
          <a:lstStyle/>
          <a:p>
            <a:r>
              <a:rPr lang="en-US"/>
              <a:t>INFORMATIONAL PURPOSES ONLY | NOT INVESTMENT ADVICE</a:t>
            </a:r>
          </a:p>
        </p:txBody>
      </p:sp>
      <p:sp>
        <p:nvSpPr>
          <p:cNvPr id="107" name="Freeform: Shape 106">
            <a:extLst>
              <a:ext uri="{FF2B5EF4-FFF2-40B4-BE49-F238E27FC236}">
                <a16:creationId xmlns:a16="http://schemas.microsoft.com/office/drawing/2014/main" id="{59F28478-B5DF-2EB7-D8D6-F55F9F9A5E0D}"/>
              </a:ext>
            </a:extLst>
          </p:cNvPr>
          <p:cNvSpPr/>
          <p:nvPr/>
        </p:nvSpPr>
        <p:spPr>
          <a:xfrm>
            <a:off x="638296" y="1856273"/>
            <a:ext cx="11275877" cy="4266232"/>
          </a:xfrm>
          <a:custGeom>
            <a:avLst/>
            <a:gdLst>
              <a:gd name="connsiteX0" fmla="*/ 0 w 9936480"/>
              <a:gd name="connsiteY0" fmla="*/ 3596640 h 3596640"/>
              <a:gd name="connsiteX1" fmla="*/ 3439886 w 9936480"/>
              <a:gd name="connsiteY1" fmla="*/ 1976846 h 3596640"/>
              <a:gd name="connsiteX2" fmla="*/ 9936480 w 9936480"/>
              <a:gd name="connsiteY2" fmla="*/ 0 h 3596640"/>
            </a:gdLst>
            <a:ahLst/>
            <a:cxnLst>
              <a:cxn ang="0">
                <a:pos x="connsiteX0" y="connsiteY0"/>
              </a:cxn>
              <a:cxn ang="0">
                <a:pos x="connsiteX1" y="connsiteY1"/>
              </a:cxn>
              <a:cxn ang="0">
                <a:pos x="connsiteX2" y="connsiteY2"/>
              </a:cxn>
            </a:cxnLst>
            <a:rect l="l" t="t" r="r" b="b"/>
            <a:pathLst>
              <a:path w="9936480" h="3596640">
                <a:moveTo>
                  <a:pt x="0" y="3596640"/>
                </a:moveTo>
                <a:cubicBezTo>
                  <a:pt x="891903" y="3086463"/>
                  <a:pt x="1783806" y="2576286"/>
                  <a:pt x="3439886" y="1976846"/>
                </a:cubicBezTo>
                <a:cubicBezTo>
                  <a:pt x="5095966" y="1377406"/>
                  <a:pt x="7516223" y="688703"/>
                  <a:pt x="9936480" y="0"/>
                </a:cubicBezTo>
              </a:path>
            </a:pathLst>
          </a:custGeom>
          <a:noFill/>
          <a:ln w="25400" cap="flat" cmpd="sng" algn="ctr">
            <a:solidFill>
              <a:srgbClr val="FFFFFF">
                <a:lumMod val="75000"/>
                <a:alpha val="80000"/>
              </a:srgbClr>
            </a:solidFill>
            <a:prstDash val="sysDash"/>
            <a:miter lim="800000"/>
            <a:tailEnd type="triangle" w="lg"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lumMod val="65000"/>
                </a:srgbClr>
              </a:solidFill>
              <a:effectLst/>
              <a:uLnTx/>
              <a:uFillTx/>
              <a:latin typeface="Calibri Light"/>
              <a:ea typeface="+mn-ea"/>
              <a:cs typeface="+mn-cs"/>
            </a:endParaRPr>
          </a:p>
        </p:txBody>
      </p:sp>
      <p:sp>
        <p:nvSpPr>
          <p:cNvPr id="108" name="TextBox 107">
            <a:extLst>
              <a:ext uri="{FF2B5EF4-FFF2-40B4-BE49-F238E27FC236}">
                <a16:creationId xmlns:a16="http://schemas.microsoft.com/office/drawing/2014/main" id="{2A83E9B8-1E17-053D-FF74-1886A17A286F}"/>
              </a:ext>
            </a:extLst>
          </p:cNvPr>
          <p:cNvSpPr txBox="1"/>
          <p:nvPr/>
        </p:nvSpPr>
        <p:spPr>
          <a:xfrm>
            <a:off x="742405" y="616503"/>
            <a:ext cx="911418" cy="615553"/>
          </a:xfrm>
          <a:prstGeom prst="rect">
            <a:avLst/>
          </a:prstGeom>
          <a:solidFill>
            <a:srgbClr val="FFFFFF">
              <a:lumMod val="95000"/>
            </a:srgbClr>
          </a:solidFill>
        </p:spPr>
        <p:txBody>
          <a:bodyPr wrap="square" lIns="0" tIns="0" rIns="0" bIns="0" rtlCol="0" anchor="t"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a:ln>
                  <a:noFill/>
                </a:ln>
                <a:solidFill>
                  <a:prstClr val="black"/>
                </a:solidFill>
                <a:effectLst/>
                <a:uLnTx/>
                <a:uFillTx/>
                <a:latin typeface="Calibri Light"/>
              </a:rPr>
              <a:t>Bucket 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Light"/>
              </a:rPr>
              <a:t>(immediate)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Light"/>
              </a:rPr>
              <a:t>0 to 3 yrs</a:t>
            </a:r>
          </a:p>
        </p:txBody>
      </p:sp>
      <p:sp>
        <p:nvSpPr>
          <p:cNvPr id="109" name="TextBox 108">
            <a:extLst>
              <a:ext uri="{FF2B5EF4-FFF2-40B4-BE49-F238E27FC236}">
                <a16:creationId xmlns:a16="http://schemas.microsoft.com/office/drawing/2014/main" id="{227AB502-31BA-689C-58F6-399616FB199B}"/>
              </a:ext>
            </a:extLst>
          </p:cNvPr>
          <p:cNvSpPr txBox="1"/>
          <p:nvPr/>
        </p:nvSpPr>
        <p:spPr>
          <a:xfrm>
            <a:off x="1758665" y="616503"/>
            <a:ext cx="1304370" cy="615553"/>
          </a:xfrm>
          <a:prstGeom prst="rect">
            <a:avLst/>
          </a:prstGeom>
          <a:solidFill>
            <a:srgbClr val="FFFFFF">
              <a:lumMod val="95000"/>
            </a:srgbClr>
          </a:solidFill>
        </p:spPr>
        <p:txBody>
          <a:bodyPr wrap="square" lIns="0" tIns="0" rIns="0" bIns="0" rtlCol="0" anchor="t"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a:ln>
                  <a:noFill/>
                </a:ln>
                <a:solidFill>
                  <a:prstClr val="black"/>
                </a:solidFill>
                <a:effectLst/>
                <a:uLnTx/>
                <a:uFillTx/>
                <a:latin typeface="Calibri Light"/>
              </a:rPr>
              <a:t>Bucket 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Light"/>
              </a:rPr>
              <a:t>(short-term)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Light"/>
              </a:rPr>
              <a:t>3 to 5 yrs</a:t>
            </a:r>
          </a:p>
        </p:txBody>
      </p:sp>
      <p:sp>
        <p:nvSpPr>
          <p:cNvPr id="110" name="TextBox 109">
            <a:extLst>
              <a:ext uri="{FF2B5EF4-FFF2-40B4-BE49-F238E27FC236}">
                <a16:creationId xmlns:a16="http://schemas.microsoft.com/office/drawing/2014/main" id="{85F7EFA7-C165-EB09-2242-3231F15FDBDC}"/>
              </a:ext>
            </a:extLst>
          </p:cNvPr>
          <p:cNvSpPr txBox="1"/>
          <p:nvPr/>
        </p:nvSpPr>
        <p:spPr>
          <a:xfrm>
            <a:off x="3156668" y="636294"/>
            <a:ext cx="2829586" cy="615553"/>
          </a:xfrm>
          <a:prstGeom prst="rect">
            <a:avLst/>
          </a:prstGeom>
          <a:solidFill>
            <a:srgbClr val="FFFFFF">
              <a:lumMod val="95000"/>
            </a:srgbClr>
          </a:solidFill>
        </p:spPr>
        <p:txBody>
          <a:bodyPr wrap="square" lIns="0" tIns="0" rIns="0" bIns="0" rtlCol="0" anchor="t"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a:ln>
                  <a:noFill/>
                </a:ln>
                <a:solidFill>
                  <a:prstClr val="black"/>
                </a:solidFill>
                <a:effectLst/>
                <a:uLnTx/>
                <a:uFillTx/>
                <a:latin typeface="Calibri Light"/>
              </a:rPr>
              <a:t>Bucket 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Light"/>
              </a:rPr>
              <a:t>(intermediate-term)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Light"/>
              </a:rPr>
              <a:t>6 to 15 yrs</a:t>
            </a:r>
          </a:p>
        </p:txBody>
      </p:sp>
      <p:sp>
        <p:nvSpPr>
          <p:cNvPr id="111" name="TextBox 110">
            <a:extLst>
              <a:ext uri="{FF2B5EF4-FFF2-40B4-BE49-F238E27FC236}">
                <a16:creationId xmlns:a16="http://schemas.microsoft.com/office/drawing/2014/main" id="{8B38E6AD-0C0E-F197-EE0B-1B36D9C675DB}"/>
              </a:ext>
            </a:extLst>
          </p:cNvPr>
          <p:cNvSpPr txBox="1"/>
          <p:nvPr/>
        </p:nvSpPr>
        <p:spPr>
          <a:xfrm>
            <a:off x="6091096" y="628047"/>
            <a:ext cx="4168143" cy="615553"/>
          </a:xfrm>
          <a:prstGeom prst="rect">
            <a:avLst/>
          </a:prstGeom>
          <a:solidFill>
            <a:srgbClr val="FFFFFF">
              <a:lumMod val="95000"/>
            </a:srgbClr>
          </a:solidFill>
        </p:spPr>
        <p:txBody>
          <a:bodyPr wrap="square" lIns="0" tIns="0" rIns="0" bIns="0" rtlCol="0" anchor="t"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a:ln>
                  <a:noFill/>
                </a:ln>
                <a:solidFill>
                  <a:prstClr val="black"/>
                </a:solidFill>
                <a:effectLst/>
                <a:uLnTx/>
                <a:uFillTx/>
                <a:latin typeface="Calibri Light"/>
              </a:rPr>
              <a:t>Bucket 4</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Light"/>
              </a:rPr>
              <a:t>(long-term)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Light"/>
              </a:rPr>
              <a:t>15 -25 yrs + (based on risk)</a:t>
            </a:r>
          </a:p>
        </p:txBody>
      </p:sp>
      <p:sp>
        <p:nvSpPr>
          <p:cNvPr id="112" name="TextBox 111">
            <a:extLst>
              <a:ext uri="{FF2B5EF4-FFF2-40B4-BE49-F238E27FC236}">
                <a16:creationId xmlns:a16="http://schemas.microsoft.com/office/drawing/2014/main" id="{6EFF88EE-9B37-A872-9D94-D241572577B4}"/>
              </a:ext>
            </a:extLst>
          </p:cNvPr>
          <p:cNvSpPr txBox="1"/>
          <p:nvPr/>
        </p:nvSpPr>
        <p:spPr>
          <a:xfrm>
            <a:off x="10352872" y="628761"/>
            <a:ext cx="1561302" cy="615553"/>
          </a:xfrm>
          <a:prstGeom prst="rect">
            <a:avLst/>
          </a:prstGeom>
          <a:solidFill>
            <a:srgbClr val="FFFFFF">
              <a:lumMod val="95000"/>
            </a:srgbClr>
          </a:solidFill>
        </p:spPr>
        <p:txBody>
          <a:bodyPr wrap="square" lIns="0" tIns="0" rIns="0" bIns="0" rtlCol="0" anchor="t"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a:ln>
                  <a:noFill/>
                </a:ln>
                <a:solidFill>
                  <a:prstClr val="black"/>
                </a:solidFill>
                <a:effectLst/>
                <a:uLnTx/>
                <a:uFillTx/>
                <a:latin typeface="Calibri Light"/>
              </a:rPr>
              <a:t>Bucket 5</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Light"/>
              </a:rPr>
              <a:t>(long-term)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Light"/>
              </a:rPr>
              <a:t>25 yrs + (based on risk)</a:t>
            </a:r>
          </a:p>
        </p:txBody>
      </p:sp>
      <p:sp>
        <p:nvSpPr>
          <p:cNvPr id="114" name="Oval 113">
            <a:extLst>
              <a:ext uri="{FF2B5EF4-FFF2-40B4-BE49-F238E27FC236}">
                <a16:creationId xmlns:a16="http://schemas.microsoft.com/office/drawing/2014/main" id="{F670AAD1-5A78-14B8-587C-20D1122E14B4}"/>
              </a:ext>
            </a:extLst>
          </p:cNvPr>
          <p:cNvSpPr/>
          <p:nvPr/>
        </p:nvSpPr>
        <p:spPr>
          <a:xfrm>
            <a:off x="7325500" y="5028106"/>
            <a:ext cx="1116448" cy="1077018"/>
          </a:xfrm>
          <a:prstGeom prst="ellipse">
            <a:avLst/>
          </a:prstGeom>
          <a:solidFill>
            <a:srgbClr val="FBB03F"/>
          </a:solidFill>
          <a:ln w="12700" cap="flat" cmpd="sng" algn="ctr">
            <a:noFill/>
            <a:prstDash val="solid"/>
            <a:miter lim="800000"/>
          </a:ln>
          <a:effectLst>
            <a:outerShdw dir="5400000" algn="ctr" rotWithShape="0">
              <a:srgbClr val="FBB03F">
                <a:alpha val="90000"/>
              </a:srgbClr>
            </a:outerShdw>
          </a:effectLst>
          <a:scene3d>
            <a:camera prst="orthographicFront"/>
            <a:lightRig rig="threePt" dir="t"/>
          </a:scene3d>
          <a:sp3d prstMaterial="clear">
            <a:bevelT w="914400" h="914400"/>
            <a:bevelB w="914400" h="914400"/>
          </a:sp3d>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15" name="TextBox 114">
            <a:extLst>
              <a:ext uri="{FF2B5EF4-FFF2-40B4-BE49-F238E27FC236}">
                <a16:creationId xmlns:a16="http://schemas.microsoft.com/office/drawing/2014/main" id="{A5B1854B-0CBF-071B-FE60-3C9E98AAED8E}"/>
              </a:ext>
            </a:extLst>
          </p:cNvPr>
          <p:cNvSpPr txBox="1"/>
          <p:nvPr/>
        </p:nvSpPr>
        <p:spPr>
          <a:xfrm>
            <a:off x="7325500" y="5259276"/>
            <a:ext cx="1116448" cy="563603"/>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rPr>
              <a:t>Tactical Models </a:t>
            </a:r>
          </a:p>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rPr>
              <a:t>(Daily)</a:t>
            </a:r>
          </a:p>
        </p:txBody>
      </p:sp>
      <p:grpSp>
        <p:nvGrpSpPr>
          <p:cNvPr id="116" name="Group 115">
            <a:extLst>
              <a:ext uri="{FF2B5EF4-FFF2-40B4-BE49-F238E27FC236}">
                <a16:creationId xmlns:a16="http://schemas.microsoft.com/office/drawing/2014/main" id="{98FB8089-5978-256E-1FEF-C11FE7832444}"/>
              </a:ext>
            </a:extLst>
          </p:cNvPr>
          <p:cNvGrpSpPr/>
          <p:nvPr/>
        </p:nvGrpSpPr>
        <p:grpSpPr>
          <a:xfrm>
            <a:off x="8463706" y="5045525"/>
            <a:ext cx="1120433" cy="1077019"/>
            <a:chOff x="5130330" y="4353768"/>
            <a:chExt cx="1413820" cy="1444130"/>
          </a:xfrm>
        </p:grpSpPr>
        <p:sp>
          <p:nvSpPr>
            <p:cNvPr id="117" name="Oval 116">
              <a:extLst>
                <a:ext uri="{FF2B5EF4-FFF2-40B4-BE49-F238E27FC236}">
                  <a16:creationId xmlns:a16="http://schemas.microsoft.com/office/drawing/2014/main" id="{A0593834-2D7B-3E28-6F11-D4B968794A42}"/>
                </a:ext>
              </a:extLst>
            </p:cNvPr>
            <p:cNvSpPr/>
            <p:nvPr/>
          </p:nvSpPr>
          <p:spPr>
            <a:xfrm>
              <a:off x="5135359" y="4353768"/>
              <a:ext cx="1408791" cy="1444130"/>
            </a:xfrm>
            <a:prstGeom prst="ellipse">
              <a:avLst/>
            </a:prstGeom>
            <a:solidFill>
              <a:srgbClr val="0074B6"/>
            </a:solidFill>
            <a:ln w="12700" cap="flat" cmpd="sng" algn="ctr">
              <a:noFill/>
              <a:prstDash val="solid"/>
              <a:miter lim="800000"/>
            </a:ln>
            <a:effectLst/>
            <a:scene3d>
              <a:camera prst="orthographicFront"/>
              <a:lightRig rig="threePt" dir="t"/>
            </a:scene3d>
            <a:sp3d prstMaterial="clear">
              <a:bevelT w="914400" h="914400"/>
              <a:bevelB w="914400" h="914400"/>
            </a:sp3d>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18" name="TextBox 117">
              <a:extLst>
                <a:ext uri="{FF2B5EF4-FFF2-40B4-BE49-F238E27FC236}">
                  <a16:creationId xmlns:a16="http://schemas.microsoft.com/office/drawing/2014/main" id="{CB3124DF-3D8B-653C-8735-375EA77B88A1}"/>
                </a:ext>
              </a:extLst>
            </p:cNvPr>
            <p:cNvSpPr txBox="1"/>
            <p:nvPr/>
          </p:nvSpPr>
          <p:spPr>
            <a:xfrm>
              <a:off x="5130330" y="4661415"/>
              <a:ext cx="1408791" cy="722767"/>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rPr>
                <a:t>Dynamic Models </a:t>
              </a:r>
            </a:p>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rPr>
                <a:t>(Monthly)</a:t>
              </a:r>
            </a:p>
          </p:txBody>
        </p:sp>
      </p:grpSp>
      <p:grpSp>
        <p:nvGrpSpPr>
          <p:cNvPr id="119" name="Group 118">
            <a:extLst>
              <a:ext uri="{FF2B5EF4-FFF2-40B4-BE49-F238E27FC236}">
                <a16:creationId xmlns:a16="http://schemas.microsoft.com/office/drawing/2014/main" id="{31564FC2-03DB-0D38-9F64-59EC99620EDF}"/>
              </a:ext>
            </a:extLst>
          </p:cNvPr>
          <p:cNvGrpSpPr/>
          <p:nvPr/>
        </p:nvGrpSpPr>
        <p:grpSpPr>
          <a:xfrm>
            <a:off x="3400268" y="2554397"/>
            <a:ext cx="666933" cy="773323"/>
            <a:chOff x="3292254" y="2913849"/>
            <a:chExt cx="666933" cy="773323"/>
          </a:xfrm>
        </p:grpSpPr>
        <p:sp>
          <p:nvSpPr>
            <p:cNvPr id="120" name="Oval 119">
              <a:extLst>
                <a:ext uri="{FF2B5EF4-FFF2-40B4-BE49-F238E27FC236}">
                  <a16:creationId xmlns:a16="http://schemas.microsoft.com/office/drawing/2014/main" id="{0D806ED2-9C74-30C7-F5B8-46DBD380ED83}"/>
                </a:ext>
              </a:extLst>
            </p:cNvPr>
            <p:cNvSpPr/>
            <p:nvPr/>
          </p:nvSpPr>
          <p:spPr>
            <a:xfrm>
              <a:off x="3294590" y="2913849"/>
              <a:ext cx="664597" cy="773323"/>
            </a:xfrm>
            <a:prstGeom prst="ellipse">
              <a:avLst/>
            </a:prstGeom>
            <a:solidFill>
              <a:srgbClr val="0074B6"/>
            </a:solidFill>
            <a:ln w="12700" cap="flat" cmpd="sng" algn="ctr">
              <a:noFill/>
              <a:prstDash val="solid"/>
              <a:miter lim="800000"/>
            </a:ln>
            <a:effectLst/>
            <a:scene3d>
              <a:camera prst="orthographicFront"/>
              <a:lightRig rig="threePt" dir="t"/>
            </a:scene3d>
            <a:sp3d prstMaterial="clear">
              <a:bevelT w="914400" h="914400"/>
              <a:bevelB w="914400" h="914400"/>
            </a:sp3d>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21" name="TextBox 120">
              <a:extLst>
                <a:ext uri="{FF2B5EF4-FFF2-40B4-BE49-F238E27FC236}">
                  <a16:creationId xmlns:a16="http://schemas.microsoft.com/office/drawing/2014/main" id="{887B4A61-B5A3-1142-520F-ECFD82C59D17}"/>
                </a:ext>
              </a:extLst>
            </p:cNvPr>
            <p:cNvSpPr txBox="1"/>
            <p:nvPr/>
          </p:nvSpPr>
          <p:spPr>
            <a:xfrm>
              <a:off x="3292254" y="3041700"/>
              <a:ext cx="664597" cy="553998"/>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badi" panose="020B0604020104020204" pitchFamily="34" charset="0"/>
                </a:rPr>
                <a:t>Dynamic Income [DIA]</a:t>
              </a:r>
            </a:p>
          </p:txBody>
        </p:sp>
      </p:grpSp>
      <p:grpSp>
        <p:nvGrpSpPr>
          <p:cNvPr id="122" name="Group 121">
            <a:extLst>
              <a:ext uri="{FF2B5EF4-FFF2-40B4-BE49-F238E27FC236}">
                <a16:creationId xmlns:a16="http://schemas.microsoft.com/office/drawing/2014/main" id="{345A2ADF-9986-0B00-BF84-73B648FD10E6}"/>
              </a:ext>
            </a:extLst>
          </p:cNvPr>
          <p:cNvGrpSpPr/>
          <p:nvPr/>
        </p:nvGrpSpPr>
        <p:grpSpPr>
          <a:xfrm>
            <a:off x="9634449" y="5036146"/>
            <a:ext cx="1167190" cy="1060937"/>
            <a:chOff x="9968072" y="4401164"/>
            <a:chExt cx="1435551" cy="1444130"/>
          </a:xfrm>
        </p:grpSpPr>
        <p:sp>
          <p:nvSpPr>
            <p:cNvPr id="123" name="Oval 122">
              <a:extLst>
                <a:ext uri="{FF2B5EF4-FFF2-40B4-BE49-F238E27FC236}">
                  <a16:creationId xmlns:a16="http://schemas.microsoft.com/office/drawing/2014/main" id="{38FEAE40-84D6-E63C-FD95-06A7950C4B5F}"/>
                </a:ext>
              </a:extLst>
            </p:cNvPr>
            <p:cNvSpPr/>
            <p:nvPr/>
          </p:nvSpPr>
          <p:spPr>
            <a:xfrm>
              <a:off x="9968072" y="4401164"/>
              <a:ext cx="1408791" cy="1444130"/>
            </a:xfrm>
            <a:prstGeom prst="ellipse">
              <a:avLst/>
            </a:prstGeom>
            <a:solidFill>
              <a:schemeClr val="accent5">
                <a:lumMod val="20000"/>
                <a:lumOff val="80000"/>
              </a:schemeClr>
            </a:solidFill>
            <a:ln w="12700" cap="flat" cmpd="sng" algn="ctr">
              <a:noFill/>
              <a:prstDash val="solid"/>
              <a:miter lim="800000"/>
            </a:ln>
            <a:effectLst>
              <a:outerShdw dir="5400000" algn="ctr" rotWithShape="0">
                <a:schemeClr val="accent5">
                  <a:lumMod val="20000"/>
                  <a:lumOff val="80000"/>
                </a:schemeClr>
              </a:outerShdw>
            </a:effectLst>
            <a:scene3d>
              <a:camera prst="orthographicFront"/>
              <a:lightRig rig="threePt" dir="t"/>
            </a:scene3d>
            <a:sp3d prstMaterial="clear">
              <a:bevelT w="914400" h="914400"/>
              <a:bevelB w="914400" h="914400"/>
            </a:sp3d>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24" name="TextBox 123">
              <a:extLst>
                <a:ext uri="{FF2B5EF4-FFF2-40B4-BE49-F238E27FC236}">
                  <a16:creationId xmlns:a16="http://schemas.microsoft.com/office/drawing/2014/main" id="{7824937B-6932-11EF-8CD5-807FBD55037A}"/>
                </a:ext>
              </a:extLst>
            </p:cNvPr>
            <p:cNvSpPr txBox="1"/>
            <p:nvPr/>
          </p:nvSpPr>
          <p:spPr>
            <a:xfrm>
              <a:off x="9994833" y="4688427"/>
              <a:ext cx="1408790" cy="704225"/>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rPr>
                <a:t>Strategic Models</a:t>
              </a:r>
            </a:p>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rPr>
                <a:t>(Quarterly)</a:t>
              </a:r>
            </a:p>
          </p:txBody>
        </p:sp>
      </p:grpSp>
      <p:grpSp>
        <p:nvGrpSpPr>
          <p:cNvPr id="125" name="Group 124">
            <a:extLst>
              <a:ext uri="{FF2B5EF4-FFF2-40B4-BE49-F238E27FC236}">
                <a16:creationId xmlns:a16="http://schemas.microsoft.com/office/drawing/2014/main" id="{8BE8DF83-6000-9808-A29E-7BEE290ABE5D}"/>
              </a:ext>
            </a:extLst>
          </p:cNvPr>
          <p:cNvGrpSpPr/>
          <p:nvPr/>
        </p:nvGrpSpPr>
        <p:grpSpPr>
          <a:xfrm>
            <a:off x="4959517" y="2178320"/>
            <a:ext cx="681052" cy="773323"/>
            <a:chOff x="4983676" y="2367426"/>
            <a:chExt cx="681052" cy="773323"/>
          </a:xfrm>
        </p:grpSpPr>
        <p:sp>
          <p:nvSpPr>
            <p:cNvPr id="126" name="Oval 125">
              <a:extLst>
                <a:ext uri="{FF2B5EF4-FFF2-40B4-BE49-F238E27FC236}">
                  <a16:creationId xmlns:a16="http://schemas.microsoft.com/office/drawing/2014/main" id="{2519D5CE-4F95-7649-1E3A-CE0F51E5B4D2}"/>
                </a:ext>
              </a:extLst>
            </p:cNvPr>
            <p:cNvSpPr/>
            <p:nvPr/>
          </p:nvSpPr>
          <p:spPr>
            <a:xfrm>
              <a:off x="4991904" y="2367426"/>
              <a:ext cx="664597" cy="773323"/>
            </a:xfrm>
            <a:prstGeom prst="ellipse">
              <a:avLst/>
            </a:prstGeom>
            <a:solidFill>
              <a:schemeClr val="accent5">
                <a:lumMod val="20000"/>
                <a:lumOff val="80000"/>
              </a:schemeClr>
            </a:solidFill>
            <a:ln w="12700" cap="flat" cmpd="sng" algn="ctr">
              <a:noFill/>
              <a:prstDash val="solid"/>
              <a:miter lim="800000"/>
            </a:ln>
            <a:effectLst/>
            <a:scene3d>
              <a:camera prst="orthographicFront"/>
              <a:lightRig rig="threePt" dir="t"/>
            </a:scene3d>
            <a:sp3d prstMaterial="clear">
              <a:bevelT w="914400" h="914400"/>
              <a:bevelB w="914400" h="914400"/>
            </a:sp3d>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27" name="TextBox 126">
              <a:extLst>
                <a:ext uri="{FF2B5EF4-FFF2-40B4-BE49-F238E27FC236}">
                  <a16:creationId xmlns:a16="http://schemas.microsoft.com/office/drawing/2014/main" id="{446EB7B7-419B-41EA-A46E-D35D5A4A6A2F}"/>
                </a:ext>
              </a:extLst>
            </p:cNvPr>
            <p:cNvSpPr txBox="1"/>
            <p:nvPr/>
          </p:nvSpPr>
          <p:spPr>
            <a:xfrm>
              <a:off x="4983676" y="2522591"/>
              <a:ext cx="681052" cy="400110"/>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badi" panose="020B0604020104020204" pitchFamily="34" charset="0"/>
                </a:rPr>
                <a:t>CS/AG</a:t>
              </a:r>
            </a:p>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badi" panose="020B0604020104020204" pitchFamily="34" charset="0"/>
                </a:rPr>
                <a:t>Balanced</a:t>
              </a:r>
            </a:p>
          </p:txBody>
        </p:sp>
      </p:grpSp>
      <p:sp>
        <p:nvSpPr>
          <p:cNvPr id="131" name="TextBox 130">
            <a:extLst>
              <a:ext uri="{FF2B5EF4-FFF2-40B4-BE49-F238E27FC236}">
                <a16:creationId xmlns:a16="http://schemas.microsoft.com/office/drawing/2014/main" id="{A1EDFECE-BF31-8164-A6F8-49FEEFE6F409}"/>
              </a:ext>
            </a:extLst>
          </p:cNvPr>
          <p:cNvSpPr txBox="1"/>
          <p:nvPr/>
        </p:nvSpPr>
        <p:spPr>
          <a:xfrm>
            <a:off x="7336975" y="4660104"/>
            <a:ext cx="4688798" cy="369332"/>
          </a:xfrm>
          <a:prstGeom prst="rect">
            <a:avLst/>
          </a:prstGeom>
          <a:noFill/>
        </p:spPr>
        <p:txBody>
          <a:bodyPr wrap="square" rtlCol="0">
            <a:spAutoFit/>
          </a:bodyPr>
          <a:lstStyle/>
          <a:p>
            <a:pPr algn="ctr"/>
            <a:r>
              <a:rPr lang="en-US" b="1" u="sng">
                <a:solidFill>
                  <a:srgbClr val="014785"/>
                </a:solidFill>
                <a:latin typeface="Calibri Light"/>
              </a:rPr>
              <a:t>SEM Management Styles</a:t>
            </a:r>
          </a:p>
        </p:txBody>
      </p:sp>
      <p:sp>
        <p:nvSpPr>
          <p:cNvPr id="132" name="TextBox 131">
            <a:extLst>
              <a:ext uri="{FF2B5EF4-FFF2-40B4-BE49-F238E27FC236}">
                <a16:creationId xmlns:a16="http://schemas.microsoft.com/office/drawing/2014/main" id="{1FF98D1C-DB3B-DEAC-5156-EA0EAB8D9311}"/>
              </a:ext>
            </a:extLst>
          </p:cNvPr>
          <p:cNvSpPr txBox="1"/>
          <p:nvPr/>
        </p:nvSpPr>
        <p:spPr>
          <a:xfrm>
            <a:off x="1029243" y="5870615"/>
            <a:ext cx="2487069" cy="338554"/>
          </a:xfrm>
          <a:prstGeom prst="rect">
            <a:avLst/>
          </a:prstGeom>
          <a:noFill/>
        </p:spPr>
        <p:txBody>
          <a:bodyPr wrap="square" rtlCol="0">
            <a:spAutoFit/>
          </a:bodyPr>
          <a:lstStyle/>
          <a:p>
            <a:r>
              <a:rPr lang="en-US" sz="1600" b="1">
                <a:solidFill>
                  <a:srgbClr val="FFFFFF">
                    <a:lumMod val="65000"/>
                  </a:srgbClr>
                </a:solidFill>
                <a:latin typeface="Calibri Light"/>
              </a:rPr>
              <a:t>Passive “Efficient Frontier”</a:t>
            </a:r>
          </a:p>
        </p:txBody>
      </p:sp>
      <p:grpSp>
        <p:nvGrpSpPr>
          <p:cNvPr id="139" name="Group 138">
            <a:extLst>
              <a:ext uri="{FF2B5EF4-FFF2-40B4-BE49-F238E27FC236}">
                <a16:creationId xmlns:a16="http://schemas.microsoft.com/office/drawing/2014/main" id="{296BEAE3-D206-B711-5DF9-40336CEB2F84}"/>
              </a:ext>
            </a:extLst>
          </p:cNvPr>
          <p:cNvGrpSpPr/>
          <p:nvPr/>
        </p:nvGrpSpPr>
        <p:grpSpPr>
          <a:xfrm>
            <a:off x="5964740" y="2044211"/>
            <a:ext cx="694029" cy="773323"/>
            <a:chOff x="5887248" y="2221938"/>
            <a:chExt cx="694029" cy="773323"/>
          </a:xfrm>
        </p:grpSpPr>
        <p:sp>
          <p:nvSpPr>
            <p:cNvPr id="140" name="Oval 139">
              <a:extLst>
                <a:ext uri="{FF2B5EF4-FFF2-40B4-BE49-F238E27FC236}">
                  <a16:creationId xmlns:a16="http://schemas.microsoft.com/office/drawing/2014/main" id="{15FF503D-C7B3-49B7-A625-A2B3020EA164}"/>
                </a:ext>
              </a:extLst>
            </p:cNvPr>
            <p:cNvSpPr/>
            <p:nvPr/>
          </p:nvSpPr>
          <p:spPr>
            <a:xfrm>
              <a:off x="5897889" y="2221938"/>
              <a:ext cx="664597" cy="773323"/>
            </a:xfrm>
            <a:prstGeom prst="ellipse">
              <a:avLst/>
            </a:prstGeom>
            <a:solidFill>
              <a:srgbClr val="0074B6"/>
            </a:solidFill>
            <a:ln w="12700" cap="flat" cmpd="sng" algn="ctr">
              <a:noFill/>
              <a:prstDash val="solid"/>
              <a:miter lim="800000"/>
            </a:ln>
            <a:effectLst/>
            <a:scene3d>
              <a:camera prst="orthographicFront"/>
              <a:lightRig rig="threePt" dir="t"/>
            </a:scene3d>
            <a:sp3d prstMaterial="clear">
              <a:bevelT w="914400" h="914400"/>
              <a:bevelB w="914400" h="914400"/>
            </a:sp3d>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41" name="TextBox 140">
              <a:extLst>
                <a:ext uri="{FF2B5EF4-FFF2-40B4-BE49-F238E27FC236}">
                  <a16:creationId xmlns:a16="http://schemas.microsoft.com/office/drawing/2014/main" id="{5A01C8B4-7676-C7CE-4194-9223DBDBDF55}"/>
                </a:ext>
              </a:extLst>
            </p:cNvPr>
            <p:cNvSpPr txBox="1"/>
            <p:nvPr/>
          </p:nvSpPr>
          <p:spPr>
            <a:xfrm>
              <a:off x="5887248" y="2350028"/>
              <a:ext cx="694029" cy="553998"/>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badi" panose="020B0604020104020204" pitchFamily="34" charset="0"/>
                </a:rPr>
                <a:t>Dynamic Balanced [DBA]</a:t>
              </a:r>
            </a:p>
          </p:txBody>
        </p:sp>
      </p:grpSp>
      <p:grpSp>
        <p:nvGrpSpPr>
          <p:cNvPr id="142" name="Group 141">
            <a:extLst>
              <a:ext uri="{FF2B5EF4-FFF2-40B4-BE49-F238E27FC236}">
                <a16:creationId xmlns:a16="http://schemas.microsoft.com/office/drawing/2014/main" id="{C05C5315-341B-4640-66E3-7DB5DE46DA10}"/>
              </a:ext>
            </a:extLst>
          </p:cNvPr>
          <p:cNvGrpSpPr/>
          <p:nvPr/>
        </p:nvGrpSpPr>
        <p:grpSpPr>
          <a:xfrm>
            <a:off x="10125653" y="1454639"/>
            <a:ext cx="666933" cy="773323"/>
            <a:chOff x="9968072" y="1745362"/>
            <a:chExt cx="666933" cy="773323"/>
          </a:xfrm>
        </p:grpSpPr>
        <p:sp>
          <p:nvSpPr>
            <p:cNvPr id="143" name="Oval 142">
              <a:extLst>
                <a:ext uri="{FF2B5EF4-FFF2-40B4-BE49-F238E27FC236}">
                  <a16:creationId xmlns:a16="http://schemas.microsoft.com/office/drawing/2014/main" id="{B65774FD-F4FA-89BB-60FD-9D8B3DEA034B}"/>
                </a:ext>
              </a:extLst>
            </p:cNvPr>
            <p:cNvSpPr/>
            <p:nvPr/>
          </p:nvSpPr>
          <p:spPr>
            <a:xfrm>
              <a:off x="9970408" y="1745362"/>
              <a:ext cx="664597" cy="773323"/>
            </a:xfrm>
            <a:prstGeom prst="ellipse">
              <a:avLst/>
            </a:prstGeom>
            <a:solidFill>
              <a:srgbClr val="0074B6"/>
            </a:solidFill>
            <a:ln w="12700" cap="flat" cmpd="sng" algn="ctr">
              <a:noFill/>
              <a:prstDash val="solid"/>
              <a:miter lim="800000"/>
            </a:ln>
            <a:effectLst/>
            <a:scene3d>
              <a:camera prst="orthographicFront"/>
              <a:lightRig rig="threePt" dir="t"/>
            </a:scene3d>
            <a:sp3d prstMaterial="clear">
              <a:bevelT w="914400" h="914400"/>
              <a:bevelB w="914400" h="914400"/>
            </a:sp3d>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44" name="TextBox 143">
              <a:extLst>
                <a:ext uri="{FF2B5EF4-FFF2-40B4-BE49-F238E27FC236}">
                  <a16:creationId xmlns:a16="http://schemas.microsoft.com/office/drawing/2014/main" id="{3A96FF34-0458-25C1-AFB0-80034EDC9585}"/>
                </a:ext>
              </a:extLst>
            </p:cNvPr>
            <p:cNvSpPr txBox="1"/>
            <p:nvPr/>
          </p:nvSpPr>
          <p:spPr>
            <a:xfrm>
              <a:off x="9968072" y="1873213"/>
              <a:ext cx="664597" cy="553998"/>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badi" panose="020B0604020104020204" pitchFamily="34" charset="0"/>
                </a:rPr>
                <a:t>Dynamic </a:t>
              </a:r>
              <a:r>
                <a:rPr kumimoji="0" lang="en-US" sz="1000" b="1" i="0" u="none" strike="noStrike" kern="0" cap="none" spc="0" normalizeH="0" baseline="0" noProof="0" err="1">
                  <a:ln>
                    <a:noFill/>
                  </a:ln>
                  <a:solidFill>
                    <a:prstClr val="black"/>
                  </a:solidFill>
                  <a:effectLst/>
                  <a:uLnTx/>
                  <a:uFillTx/>
                  <a:latin typeface="Abadi" panose="020B0604020104020204" pitchFamily="34" charset="0"/>
                </a:rPr>
                <a:t>Aggr</a:t>
              </a:r>
              <a:r>
                <a:rPr kumimoji="0" lang="en-US" sz="1000" b="1" i="0" u="none" strike="noStrike" kern="0" cap="none" spc="0" normalizeH="0" baseline="0" noProof="0">
                  <a:ln>
                    <a:noFill/>
                  </a:ln>
                  <a:solidFill>
                    <a:prstClr val="black"/>
                  </a:solidFill>
                  <a:effectLst/>
                  <a:uLnTx/>
                  <a:uFillTx/>
                  <a:latin typeface="Abadi" panose="020B0604020104020204" pitchFamily="34" charset="0"/>
                </a:rPr>
                <a:t>. [DAG]</a:t>
              </a:r>
            </a:p>
          </p:txBody>
        </p:sp>
      </p:grpSp>
      <p:grpSp>
        <p:nvGrpSpPr>
          <p:cNvPr id="145" name="Group 144">
            <a:extLst>
              <a:ext uri="{FF2B5EF4-FFF2-40B4-BE49-F238E27FC236}">
                <a16:creationId xmlns:a16="http://schemas.microsoft.com/office/drawing/2014/main" id="{3262C2A5-F65E-8E3E-998E-19613F656BA6}"/>
              </a:ext>
            </a:extLst>
          </p:cNvPr>
          <p:cNvGrpSpPr/>
          <p:nvPr/>
        </p:nvGrpSpPr>
        <p:grpSpPr>
          <a:xfrm>
            <a:off x="7365199" y="1848026"/>
            <a:ext cx="767998" cy="773323"/>
            <a:chOff x="6874635" y="2044211"/>
            <a:chExt cx="767998" cy="773323"/>
          </a:xfrm>
        </p:grpSpPr>
        <p:sp>
          <p:nvSpPr>
            <p:cNvPr id="146" name="Oval 145">
              <a:extLst>
                <a:ext uri="{FF2B5EF4-FFF2-40B4-BE49-F238E27FC236}">
                  <a16:creationId xmlns:a16="http://schemas.microsoft.com/office/drawing/2014/main" id="{9C4D1760-0BC3-28D0-1B04-47A3EFF6F960}"/>
                </a:ext>
              </a:extLst>
            </p:cNvPr>
            <p:cNvSpPr/>
            <p:nvPr/>
          </p:nvSpPr>
          <p:spPr>
            <a:xfrm>
              <a:off x="6934375" y="2044211"/>
              <a:ext cx="664597" cy="773323"/>
            </a:xfrm>
            <a:prstGeom prst="ellipse">
              <a:avLst/>
            </a:prstGeom>
            <a:solidFill>
              <a:schemeClr val="accent5">
                <a:lumMod val="20000"/>
                <a:lumOff val="80000"/>
              </a:schemeClr>
            </a:solidFill>
            <a:ln w="12700" cap="flat" cmpd="sng" algn="ctr">
              <a:noFill/>
              <a:prstDash val="solid"/>
              <a:miter lim="800000"/>
            </a:ln>
            <a:effectLst/>
            <a:scene3d>
              <a:camera prst="orthographicFront"/>
              <a:lightRig rig="threePt" dir="t"/>
            </a:scene3d>
            <a:sp3d prstMaterial="clear">
              <a:bevelT w="914400" h="914400"/>
              <a:bevelB w="914400" h="914400"/>
            </a:sp3d>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47" name="TextBox 146">
              <a:extLst>
                <a:ext uri="{FF2B5EF4-FFF2-40B4-BE49-F238E27FC236}">
                  <a16:creationId xmlns:a16="http://schemas.microsoft.com/office/drawing/2014/main" id="{DC2597B7-7523-14F5-7B42-07C518F4C327}"/>
                </a:ext>
              </a:extLst>
            </p:cNvPr>
            <p:cNvSpPr txBox="1"/>
            <p:nvPr/>
          </p:nvSpPr>
          <p:spPr>
            <a:xfrm>
              <a:off x="6874635" y="2064761"/>
              <a:ext cx="767998" cy="415498"/>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prstClr val="black"/>
                  </a:solidFill>
                  <a:effectLst/>
                  <a:uLnTx/>
                  <a:uFillTx/>
                  <a:latin typeface="Abadi" panose="020B0604020104020204" pitchFamily="34" charset="0"/>
                </a:rPr>
                <a:t>AG</a:t>
              </a:r>
            </a:p>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prstClr val="black"/>
                  </a:solidFill>
                  <a:effectLst/>
                  <a:uLnTx/>
                  <a:uFillTx/>
                  <a:latin typeface="Abadi" panose="020B0604020104020204" pitchFamily="34" charset="0"/>
                </a:rPr>
                <a:t>Moderate</a:t>
              </a:r>
            </a:p>
          </p:txBody>
        </p:sp>
      </p:grpSp>
      <p:grpSp>
        <p:nvGrpSpPr>
          <p:cNvPr id="148" name="Group 147">
            <a:extLst>
              <a:ext uri="{FF2B5EF4-FFF2-40B4-BE49-F238E27FC236}">
                <a16:creationId xmlns:a16="http://schemas.microsoft.com/office/drawing/2014/main" id="{DB1054A7-EBA7-BF53-8A2C-72F3F5158863}"/>
              </a:ext>
            </a:extLst>
          </p:cNvPr>
          <p:cNvGrpSpPr/>
          <p:nvPr/>
        </p:nvGrpSpPr>
        <p:grpSpPr>
          <a:xfrm>
            <a:off x="8969937" y="1573897"/>
            <a:ext cx="681052" cy="773323"/>
            <a:chOff x="8886940" y="1856272"/>
            <a:chExt cx="681052" cy="773323"/>
          </a:xfrm>
        </p:grpSpPr>
        <p:sp>
          <p:nvSpPr>
            <p:cNvPr id="149" name="Oval 148">
              <a:extLst>
                <a:ext uri="{FF2B5EF4-FFF2-40B4-BE49-F238E27FC236}">
                  <a16:creationId xmlns:a16="http://schemas.microsoft.com/office/drawing/2014/main" id="{5BB1E000-A191-B4D8-A461-6327E2C75395}"/>
                </a:ext>
              </a:extLst>
            </p:cNvPr>
            <p:cNvSpPr/>
            <p:nvPr/>
          </p:nvSpPr>
          <p:spPr>
            <a:xfrm>
              <a:off x="8900289" y="1856272"/>
              <a:ext cx="664597" cy="773323"/>
            </a:xfrm>
            <a:prstGeom prst="ellipse">
              <a:avLst/>
            </a:prstGeom>
            <a:solidFill>
              <a:schemeClr val="accent5">
                <a:lumMod val="20000"/>
                <a:lumOff val="80000"/>
              </a:schemeClr>
            </a:solidFill>
            <a:ln w="12700" cap="flat" cmpd="sng" algn="ctr">
              <a:noFill/>
              <a:prstDash val="solid"/>
              <a:miter lim="800000"/>
            </a:ln>
            <a:effectLst/>
            <a:scene3d>
              <a:camera prst="orthographicFront"/>
              <a:lightRig rig="threePt" dir="t"/>
            </a:scene3d>
            <a:sp3d prstMaterial="clear">
              <a:bevelT w="914400" h="914400"/>
              <a:bevelB w="914400" h="914400"/>
            </a:sp3d>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50" name="TextBox 149">
              <a:extLst>
                <a:ext uri="{FF2B5EF4-FFF2-40B4-BE49-F238E27FC236}">
                  <a16:creationId xmlns:a16="http://schemas.microsoft.com/office/drawing/2014/main" id="{5A7F3402-A03D-F2BE-0780-826D18F045B0}"/>
                </a:ext>
              </a:extLst>
            </p:cNvPr>
            <p:cNvSpPr txBox="1"/>
            <p:nvPr/>
          </p:nvSpPr>
          <p:spPr>
            <a:xfrm>
              <a:off x="8886940" y="1922652"/>
              <a:ext cx="681052" cy="415498"/>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prstClr val="black"/>
                  </a:solidFill>
                  <a:effectLst/>
                  <a:uLnTx/>
                  <a:uFillTx/>
                  <a:latin typeface="Abadi" panose="020B0604020104020204" pitchFamily="34" charset="0"/>
                </a:rPr>
                <a:t>CS/AG</a:t>
              </a:r>
            </a:p>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prstClr val="black"/>
                  </a:solidFill>
                  <a:effectLst/>
                  <a:uLnTx/>
                  <a:uFillTx/>
                  <a:latin typeface="Abadi" panose="020B0604020104020204" pitchFamily="34" charset="0"/>
                </a:rPr>
                <a:t>Growth</a:t>
              </a:r>
            </a:p>
          </p:txBody>
        </p:sp>
      </p:grpSp>
      <p:grpSp>
        <p:nvGrpSpPr>
          <p:cNvPr id="151" name="Group 150">
            <a:extLst>
              <a:ext uri="{FF2B5EF4-FFF2-40B4-BE49-F238E27FC236}">
                <a16:creationId xmlns:a16="http://schemas.microsoft.com/office/drawing/2014/main" id="{45380CBB-3A22-ED63-C9FD-977047FF80E3}"/>
              </a:ext>
            </a:extLst>
          </p:cNvPr>
          <p:cNvGrpSpPr/>
          <p:nvPr/>
        </p:nvGrpSpPr>
        <p:grpSpPr>
          <a:xfrm>
            <a:off x="11065534" y="1320606"/>
            <a:ext cx="681052" cy="773323"/>
            <a:chOff x="10860614" y="1619565"/>
            <a:chExt cx="681052" cy="773323"/>
          </a:xfrm>
        </p:grpSpPr>
        <p:sp>
          <p:nvSpPr>
            <p:cNvPr id="152" name="Oval 151">
              <a:extLst>
                <a:ext uri="{FF2B5EF4-FFF2-40B4-BE49-F238E27FC236}">
                  <a16:creationId xmlns:a16="http://schemas.microsoft.com/office/drawing/2014/main" id="{3F13D12C-80FB-145E-5986-F8027C13CF18}"/>
                </a:ext>
              </a:extLst>
            </p:cNvPr>
            <p:cNvSpPr/>
            <p:nvPr/>
          </p:nvSpPr>
          <p:spPr>
            <a:xfrm>
              <a:off x="10868842" y="1619565"/>
              <a:ext cx="664597" cy="773323"/>
            </a:xfrm>
            <a:prstGeom prst="ellipse">
              <a:avLst/>
            </a:prstGeom>
            <a:solidFill>
              <a:schemeClr val="accent5">
                <a:lumMod val="20000"/>
                <a:lumOff val="80000"/>
              </a:schemeClr>
            </a:solidFill>
            <a:ln w="12700" cap="flat" cmpd="sng" algn="ctr">
              <a:noFill/>
              <a:prstDash val="solid"/>
              <a:miter lim="800000"/>
            </a:ln>
            <a:effectLst/>
            <a:scene3d>
              <a:camera prst="orthographicFront"/>
              <a:lightRig rig="threePt" dir="t"/>
            </a:scene3d>
            <a:sp3d prstMaterial="clear">
              <a:bevelT w="914400" h="914400"/>
              <a:bevelB w="914400" h="914400"/>
            </a:sp3d>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53" name="TextBox 152">
              <a:extLst>
                <a:ext uri="{FF2B5EF4-FFF2-40B4-BE49-F238E27FC236}">
                  <a16:creationId xmlns:a16="http://schemas.microsoft.com/office/drawing/2014/main" id="{86F3FFED-B719-E2E0-FB1A-036D2D0E8B57}"/>
                </a:ext>
              </a:extLst>
            </p:cNvPr>
            <p:cNvSpPr txBox="1"/>
            <p:nvPr/>
          </p:nvSpPr>
          <p:spPr>
            <a:xfrm>
              <a:off x="10860614" y="1774731"/>
              <a:ext cx="681052" cy="415498"/>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badi" panose="020B0604020104020204" pitchFamily="34" charset="0"/>
                </a:rPr>
                <a:t>CS/AG</a:t>
              </a:r>
            </a:p>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badi" panose="020B0604020104020204" pitchFamily="34" charset="0"/>
                </a:rPr>
                <a:t>Max</a:t>
              </a:r>
            </a:p>
          </p:txBody>
        </p:sp>
      </p:grpSp>
      <p:grpSp>
        <p:nvGrpSpPr>
          <p:cNvPr id="154" name="Group 153">
            <a:extLst>
              <a:ext uri="{FF2B5EF4-FFF2-40B4-BE49-F238E27FC236}">
                <a16:creationId xmlns:a16="http://schemas.microsoft.com/office/drawing/2014/main" id="{07DE163A-530A-6C05-7765-A8CEF0835008}"/>
              </a:ext>
            </a:extLst>
          </p:cNvPr>
          <p:cNvGrpSpPr/>
          <p:nvPr/>
        </p:nvGrpSpPr>
        <p:grpSpPr>
          <a:xfrm>
            <a:off x="4109927" y="2383285"/>
            <a:ext cx="692594" cy="773323"/>
            <a:chOff x="3952383" y="2575204"/>
            <a:chExt cx="692594" cy="773323"/>
          </a:xfrm>
        </p:grpSpPr>
        <p:sp>
          <p:nvSpPr>
            <p:cNvPr id="155" name="Oval 154">
              <a:extLst>
                <a:ext uri="{FF2B5EF4-FFF2-40B4-BE49-F238E27FC236}">
                  <a16:creationId xmlns:a16="http://schemas.microsoft.com/office/drawing/2014/main" id="{7DCE6C07-CC33-779F-F005-0E1894034C41}"/>
                </a:ext>
              </a:extLst>
            </p:cNvPr>
            <p:cNvSpPr/>
            <p:nvPr/>
          </p:nvSpPr>
          <p:spPr>
            <a:xfrm>
              <a:off x="3952383" y="2575204"/>
              <a:ext cx="664597" cy="773323"/>
            </a:xfrm>
            <a:prstGeom prst="ellipse">
              <a:avLst/>
            </a:prstGeom>
            <a:solidFill>
              <a:srgbClr val="004785"/>
            </a:solidFill>
            <a:ln w="12700" cap="flat" cmpd="sng" algn="ctr">
              <a:noFill/>
              <a:prstDash val="solid"/>
              <a:miter lim="800000"/>
            </a:ln>
            <a:effectLst/>
            <a:scene3d>
              <a:camera prst="orthographicFront"/>
              <a:lightRig rig="threePt" dir="t"/>
            </a:scene3d>
            <a:sp3d prstMaterial="clear">
              <a:bevelT w="914400" h="914400"/>
              <a:bevelB w="914400" h="914400"/>
            </a:sp3d>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56" name="TextBox 155">
              <a:extLst>
                <a:ext uri="{FF2B5EF4-FFF2-40B4-BE49-F238E27FC236}">
                  <a16:creationId xmlns:a16="http://schemas.microsoft.com/office/drawing/2014/main" id="{16DF11DB-BB76-0335-0F36-6657A6879EFC}"/>
                </a:ext>
              </a:extLst>
            </p:cNvPr>
            <p:cNvSpPr txBox="1"/>
            <p:nvPr/>
          </p:nvSpPr>
          <p:spPr>
            <a:xfrm>
              <a:off x="3963925" y="2632951"/>
              <a:ext cx="681052" cy="577081"/>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prstClr val="black"/>
                  </a:solidFill>
                  <a:effectLst/>
                  <a:uLnTx/>
                  <a:uFillTx/>
                  <a:latin typeface="Abadi" panose="020B0604020104020204" pitchFamily="34" charset="0"/>
                </a:rPr>
                <a:t>CS</a:t>
              </a:r>
            </a:p>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prstClr val="black"/>
                  </a:solidFill>
                  <a:effectLst/>
                  <a:uLnTx/>
                  <a:uFillTx/>
                  <a:latin typeface="Abadi" panose="020B0604020104020204" pitchFamily="34" charset="0"/>
                </a:rPr>
                <a:t>Income</a:t>
              </a:r>
            </a:p>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prstClr val="black"/>
                  </a:solidFill>
                  <a:effectLst/>
                  <a:uLnTx/>
                  <a:uFillTx/>
                  <a:latin typeface="Abadi" panose="020B0604020104020204" pitchFamily="34" charset="0"/>
                </a:rPr>
                <a:t>[CS-INC]</a:t>
              </a:r>
            </a:p>
          </p:txBody>
        </p:sp>
      </p:grpSp>
      <p:sp>
        <p:nvSpPr>
          <p:cNvPr id="157" name="Rectangle 156">
            <a:extLst>
              <a:ext uri="{FF2B5EF4-FFF2-40B4-BE49-F238E27FC236}">
                <a16:creationId xmlns:a16="http://schemas.microsoft.com/office/drawing/2014/main" id="{E3858C0E-0FA9-AB25-13BF-E5BFF35F9D3A}"/>
              </a:ext>
            </a:extLst>
          </p:cNvPr>
          <p:cNvSpPr/>
          <p:nvPr/>
        </p:nvSpPr>
        <p:spPr>
          <a:xfrm>
            <a:off x="9009062" y="2001487"/>
            <a:ext cx="613043" cy="1264543"/>
          </a:xfrm>
          <a:prstGeom prst="rect">
            <a:avLst/>
          </a:prstGeom>
          <a:solidFill>
            <a:schemeClr val="accent5">
              <a:lumMod val="75000"/>
              <a:alpha val="20000"/>
            </a:schemeClr>
          </a:solidFill>
          <a:ln w="25400">
            <a:solidFill>
              <a:srgbClr val="004785">
                <a:alpha val="50000"/>
              </a:srgbClr>
            </a:solidFill>
            <a:prstDash val="sysDot"/>
          </a:ln>
        </p:spPr>
        <p:txBody>
          <a:bodyPr lIns="27432" tIns="0" rIns="27432" bIns="0" rtlCol="0" anchor="b" anchorCtr="1"/>
          <a:lstStyle/>
          <a:p>
            <a:pPr algn="ctr"/>
            <a:r>
              <a:rPr lang="en-US" sz="1400" b="1">
                <a:solidFill>
                  <a:prstClr val="black"/>
                </a:solidFill>
                <a:latin typeface="Calibri Light"/>
              </a:rPr>
              <a:t>70 – 100% stocks</a:t>
            </a:r>
          </a:p>
        </p:txBody>
      </p:sp>
      <p:sp>
        <p:nvSpPr>
          <p:cNvPr id="158" name="Rectangle 157">
            <a:extLst>
              <a:ext uri="{FF2B5EF4-FFF2-40B4-BE49-F238E27FC236}">
                <a16:creationId xmlns:a16="http://schemas.microsoft.com/office/drawing/2014/main" id="{4A4B1939-0A15-1A20-7BB6-C40398F57486}"/>
              </a:ext>
            </a:extLst>
          </p:cNvPr>
          <p:cNvSpPr/>
          <p:nvPr/>
        </p:nvSpPr>
        <p:spPr>
          <a:xfrm>
            <a:off x="10145153" y="2001487"/>
            <a:ext cx="627934" cy="2049380"/>
          </a:xfrm>
          <a:prstGeom prst="rect">
            <a:avLst/>
          </a:prstGeom>
          <a:solidFill>
            <a:srgbClr val="004784">
              <a:alpha val="40000"/>
            </a:srgbClr>
          </a:solidFill>
          <a:ln w="25400">
            <a:solidFill>
              <a:srgbClr val="004785">
                <a:alpha val="50000"/>
              </a:srgbClr>
            </a:solidFill>
            <a:prstDash val="sysDot"/>
          </a:ln>
        </p:spPr>
        <p:txBody>
          <a:bodyPr lIns="27432" tIns="0" rIns="27432" bIns="0" rtlCol="0" anchor="ctr" anchorCtr="1"/>
          <a:lstStyle/>
          <a:p>
            <a:pPr algn="ctr"/>
            <a:endParaRPr lang="en-US" sz="1400" b="1">
              <a:solidFill>
                <a:prstClr val="black"/>
              </a:solidFill>
              <a:latin typeface="Calibri Light"/>
            </a:endParaRPr>
          </a:p>
          <a:p>
            <a:pPr algn="ctr"/>
            <a:endParaRPr lang="en-US" sz="1400" b="1">
              <a:solidFill>
                <a:prstClr val="black"/>
              </a:solidFill>
              <a:latin typeface="Calibri Light"/>
            </a:endParaRPr>
          </a:p>
          <a:p>
            <a:pPr algn="ctr"/>
            <a:endParaRPr lang="en-US" sz="1400" b="1">
              <a:solidFill>
                <a:prstClr val="black"/>
              </a:solidFill>
              <a:latin typeface="Calibri Light"/>
            </a:endParaRPr>
          </a:p>
          <a:p>
            <a:pPr algn="ctr"/>
            <a:endParaRPr lang="en-US" sz="1400" b="1">
              <a:solidFill>
                <a:prstClr val="black"/>
              </a:solidFill>
              <a:latin typeface="Calibri Light"/>
            </a:endParaRPr>
          </a:p>
          <a:p>
            <a:pPr algn="ctr"/>
            <a:endParaRPr lang="en-US" sz="1400" b="1">
              <a:solidFill>
                <a:prstClr val="black"/>
              </a:solidFill>
              <a:latin typeface="Calibri Light"/>
            </a:endParaRPr>
          </a:p>
          <a:p>
            <a:pPr algn="ctr"/>
            <a:endParaRPr lang="en-US" sz="1400" b="1">
              <a:solidFill>
                <a:prstClr val="black"/>
              </a:solidFill>
              <a:latin typeface="Calibri Light"/>
            </a:endParaRPr>
          </a:p>
          <a:p>
            <a:pPr algn="ctr"/>
            <a:r>
              <a:rPr lang="en-US" sz="1400" b="1">
                <a:solidFill>
                  <a:prstClr val="black"/>
                </a:solidFill>
                <a:latin typeface="Calibri Light"/>
              </a:rPr>
              <a:t>50 – 100% stocks</a:t>
            </a:r>
          </a:p>
        </p:txBody>
      </p:sp>
      <p:sp>
        <p:nvSpPr>
          <p:cNvPr id="159" name="Rectangle 158">
            <a:extLst>
              <a:ext uri="{FF2B5EF4-FFF2-40B4-BE49-F238E27FC236}">
                <a16:creationId xmlns:a16="http://schemas.microsoft.com/office/drawing/2014/main" id="{2AFCB2ED-223D-B2FA-5CAE-417769DA060F}"/>
              </a:ext>
            </a:extLst>
          </p:cNvPr>
          <p:cNvSpPr/>
          <p:nvPr/>
        </p:nvSpPr>
        <p:spPr>
          <a:xfrm>
            <a:off x="11075180" y="1972500"/>
            <a:ext cx="627934" cy="523064"/>
          </a:xfrm>
          <a:prstGeom prst="rect">
            <a:avLst/>
          </a:prstGeom>
          <a:solidFill>
            <a:schemeClr val="accent5">
              <a:lumMod val="75000"/>
              <a:alpha val="20000"/>
            </a:schemeClr>
          </a:solidFill>
          <a:ln w="25400">
            <a:solidFill>
              <a:srgbClr val="004785">
                <a:alpha val="50000"/>
              </a:srgbClr>
            </a:solidFill>
            <a:prstDash val="sysDot"/>
          </a:ln>
        </p:spPr>
        <p:txBody>
          <a:bodyPr lIns="27432" tIns="0" rIns="27432" bIns="0" rtlCol="0" anchor="b" anchorCtr="1"/>
          <a:lstStyle/>
          <a:p>
            <a:pPr algn="ctr"/>
            <a:r>
              <a:rPr lang="en-US" sz="1400" b="1">
                <a:solidFill>
                  <a:prstClr val="black"/>
                </a:solidFill>
                <a:latin typeface="Calibri Light"/>
              </a:rPr>
              <a:t>stocks</a:t>
            </a:r>
          </a:p>
        </p:txBody>
      </p:sp>
      <p:sp>
        <p:nvSpPr>
          <p:cNvPr id="160" name="Rectangle 159">
            <a:extLst>
              <a:ext uri="{FF2B5EF4-FFF2-40B4-BE49-F238E27FC236}">
                <a16:creationId xmlns:a16="http://schemas.microsoft.com/office/drawing/2014/main" id="{78DDC586-2A08-4CFE-E96A-58E591530B10}"/>
              </a:ext>
            </a:extLst>
          </p:cNvPr>
          <p:cNvSpPr/>
          <p:nvPr/>
        </p:nvSpPr>
        <p:spPr>
          <a:xfrm>
            <a:off x="7440577" y="2291739"/>
            <a:ext cx="613043" cy="1788518"/>
          </a:xfrm>
          <a:prstGeom prst="rect">
            <a:avLst/>
          </a:prstGeom>
          <a:solidFill>
            <a:schemeClr val="accent5">
              <a:lumMod val="75000"/>
              <a:alpha val="20000"/>
            </a:schemeClr>
          </a:solidFill>
          <a:ln w="25400">
            <a:solidFill>
              <a:srgbClr val="004785">
                <a:alpha val="50000"/>
              </a:srgbClr>
            </a:solidFill>
            <a:prstDash val="sysDot"/>
          </a:ln>
        </p:spPr>
        <p:txBody>
          <a:bodyPr lIns="27432" tIns="0" rIns="27432" bIns="0" rtlCol="0" anchor="b" anchorCtr="1"/>
          <a:lstStyle/>
          <a:p>
            <a:pPr algn="ctr"/>
            <a:r>
              <a:rPr lang="en-US" sz="1400" b="1">
                <a:solidFill>
                  <a:prstClr val="black"/>
                </a:solidFill>
                <a:latin typeface="Calibri Light"/>
              </a:rPr>
              <a:t>50 – 90% stocks</a:t>
            </a:r>
          </a:p>
        </p:txBody>
      </p:sp>
      <p:sp>
        <p:nvSpPr>
          <p:cNvPr id="161" name="Rectangle 160">
            <a:extLst>
              <a:ext uri="{FF2B5EF4-FFF2-40B4-BE49-F238E27FC236}">
                <a16:creationId xmlns:a16="http://schemas.microsoft.com/office/drawing/2014/main" id="{C6CA8618-A3B7-042E-398A-0812B30577BE}"/>
              </a:ext>
            </a:extLst>
          </p:cNvPr>
          <p:cNvSpPr/>
          <p:nvPr/>
        </p:nvSpPr>
        <p:spPr>
          <a:xfrm>
            <a:off x="5981938" y="3325052"/>
            <a:ext cx="613043" cy="1758084"/>
          </a:xfrm>
          <a:prstGeom prst="rect">
            <a:avLst/>
          </a:prstGeom>
          <a:solidFill>
            <a:srgbClr val="004784">
              <a:alpha val="40000"/>
            </a:srgbClr>
          </a:solidFill>
          <a:ln w="25400">
            <a:solidFill>
              <a:srgbClr val="004785">
                <a:alpha val="50000"/>
              </a:srgbClr>
            </a:solidFill>
            <a:prstDash val="sysDot"/>
          </a:ln>
        </p:spPr>
        <p:txBody>
          <a:bodyPr lIns="27432" tIns="0" rIns="27432" bIns="0" rtlCol="0" anchor="ctr" anchorCtr="1"/>
          <a:lstStyle/>
          <a:p>
            <a:pPr algn="ctr"/>
            <a:endParaRPr lang="en-US" sz="1400" b="1">
              <a:solidFill>
                <a:prstClr val="black"/>
              </a:solidFill>
              <a:latin typeface="Calibri Light"/>
            </a:endParaRPr>
          </a:p>
          <a:p>
            <a:pPr algn="ctr"/>
            <a:endParaRPr lang="en-US" sz="1400" b="1">
              <a:solidFill>
                <a:prstClr val="black"/>
              </a:solidFill>
              <a:latin typeface="Calibri Light"/>
            </a:endParaRPr>
          </a:p>
          <a:p>
            <a:pPr algn="ctr"/>
            <a:endParaRPr lang="en-US" sz="1400" b="1">
              <a:solidFill>
                <a:prstClr val="black"/>
              </a:solidFill>
              <a:latin typeface="Calibri Light"/>
            </a:endParaRPr>
          </a:p>
          <a:p>
            <a:pPr algn="ctr"/>
            <a:endParaRPr lang="en-US" sz="1400" b="1">
              <a:solidFill>
                <a:prstClr val="black"/>
              </a:solidFill>
              <a:latin typeface="Calibri Light"/>
            </a:endParaRPr>
          </a:p>
          <a:p>
            <a:pPr algn="ctr"/>
            <a:endParaRPr lang="en-US" sz="1400" b="1">
              <a:solidFill>
                <a:prstClr val="black"/>
              </a:solidFill>
              <a:latin typeface="Calibri Light"/>
            </a:endParaRPr>
          </a:p>
          <a:p>
            <a:pPr algn="ctr"/>
            <a:r>
              <a:rPr lang="en-US" sz="1400" b="1">
                <a:solidFill>
                  <a:prstClr val="black"/>
                </a:solidFill>
                <a:latin typeface="Calibri Light"/>
              </a:rPr>
              <a:t>25 – 70% stocks</a:t>
            </a:r>
          </a:p>
        </p:txBody>
      </p:sp>
      <p:sp>
        <p:nvSpPr>
          <p:cNvPr id="162" name="Rectangle 161">
            <a:extLst>
              <a:ext uri="{FF2B5EF4-FFF2-40B4-BE49-F238E27FC236}">
                <a16:creationId xmlns:a16="http://schemas.microsoft.com/office/drawing/2014/main" id="{95A9A6C1-BEBC-F0C7-A37B-84A223BAF2AA}"/>
              </a:ext>
            </a:extLst>
          </p:cNvPr>
          <p:cNvSpPr/>
          <p:nvPr/>
        </p:nvSpPr>
        <p:spPr>
          <a:xfrm>
            <a:off x="4995424" y="3327720"/>
            <a:ext cx="613043" cy="1755416"/>
          </a:xfrm>
          <a:prstGeom prst="rect">
            <a:avLst/>
          </a:prstGeom>
          <a:solidFill>
            <a:schemeClr val="accent5">
              <a:lumMod val="75000"/>
              <a:alpha val="20000"/>
            </a:schemeClr>
          </a:solidFill>
          <a:ln w="25400">
            <a:solidFill>
              <a:srgbClr val="004785">
                <a:alpha val="50000"/>
              </a:srgbClr>
            </a:solidFill>
            <a:prstDash val="sysDot"/>
          </a:ln>
        </p:spPr>
        <p:txBody>
          <a:bodyPr lIns="27432" tIns="0" rIns="27432" bIns="0" rtlCol="0" anchor="b" anchorCtr="1"/>
          <a:lstStyle/>
          <a:p>
            <a:pPr algn="ctr"/>
            <a:r>
              <a:rPr lang="en-US" sz="1200" b="1">
                <a:solidFill>
                  <a:prstClr val="black"/>
                </a:solidFill>
                <a:latin typeface="Calibri Light"/>
              </a:rPr>
              <a:t>30 – 70% stocks</a:t>
            </a:r>
          </a:p>
        </p:txBody>
      </p:sp>
      <p:sp>
        <p:nvSpPr>
          <p:cNvPr id="164" name="Rectangle 163">
            <a:extLst>
              <a:ext uri="{FF2B5EF4-FFF2-40B4-BE49-F238E27FC236}">
                <a16:creationId xmlns:a16="http://schemas.microsoft.com/office/drawing/2014/main" id="{044ABF5F-E761-7167-7865-073D366D5B56}"/>
              </a:ext>
            </a:extLst>
          </p:cNvPr>
          <p:cNvSpPr/>
          <p:nvPr/>
        </p:nvSpPr>
        <p:spPr>
          <a:xfrm>
            <a:off x="4128371" y="4355666"/>
            <a:ext cx="602131" cy="1758085"/>
          </a:xfrm>
          <a:prstGeom prst="rect">
            <a:avLst/>
          </a:prstGeom>
          <a:solidFill>
            <a:srgbClr val="004784">
              <a:alpha val="40000"/>
            </a:srgbClr>
          </a:solidFill>
          <a:ln w="25400">
            <a:solidFill>
              <a:srgbClr val="004785">
                <a:alpha val="50000"/>
              </a:srgbClr>
            </a:solidFill>
            <a:prstDash val="sysDot"/>
          </a:ln>
        </p:spPr>
        <p:txBody>
          <a:bodyPr lIns="27432" tIns="0" rIns="27432" bIns="0" rtlCol="0" anchor="ctr" anchorCtr="1"/>
          <a:lstStyle/>
          <a:p>
            <a:pPr algn="ctr"/>
            <a:endParaRPr lang="en-US" sz="1400" b="1">
              <a:solidFill>
                <a:prstClr val="black"/>
              </a:solidFill>
              <a:latin typeface="Calibri Light"/>
            </a:endParaRPr>
          </a:p>
          <a:p>
            <a:pPr algn="ctr"/>
            <a:endParaRPr lang="en-US" sz="1400" b="1">
              <a:solidFill>
                <a:prstClr val="black"/>
              </a:solidFill>
              <a:latin typeface="Calibri Light"/>
            </a:endParaRPr>
          </a:p>
          <a:p>
            <a:pPr algn="ctr"/>
            <a:endParaRPr lang="en-US" sz="1400" b="1">
              <a:solidFill>
                <a:prstClr val="black"/>
              </a:solidFill>
              <a:latin typeface="Calibri Light"/>
            </a:endParaRPr>
          </a:p>
          <a:p>
            <a:pPr algn="ctr"/>
            <a:endParaRPr lang="en-US" sz="1400" b="1">
              <a:solidFill>
                <a:prstClr val="black"/>
              </a:solidFill>
              <a:latin typeface="Calibri Light"/>
            </a:endParaRPr>
          </a:p>
          <a:p>
            <a:pPr algn="ctr"/>
            <a:endParaRPr lang="en-US" sz="1400" b="1">
              <a:solidFill>
                <a:prstClr val="black"/>
              </a:solidFill>
              <a:latin typeface="Calibri Light"/>
            </a:endParaRPr>
          </a:p>
          <a:p>
            <a:pPr algn="ctr"/>
            <a:r>
              <a:rPr lang="en-US" sz="1400" b="1">
                <a:solidFill>
                  <a:prstClr val="black"/>
                </a:solidFill>
                <a:latin typeface="Calibri Light"/>
              </a:rPr>
              <a:t>0 – 40% </a:t>
            </a:r>
            <a:r>
              <a:rPr lang="en-US" sz="1200" b="1">
                <a:solidFill>
                  <a:prstClr val="black"/>
                </a:solidFill>
                <a:latin typeface="Calibri Light"/>
              </a:rPr>
              <a:t>stocks</a:t>
            </a:r>
            <a:endParaRPr lang="en-US" sz="1400" b="1">
              <a:solidFill>
                <a:prstClr val="black"/>
              </a:solidFill>
              <a:latin typeface="Calibri Light"/>
            </a:endParaRPr>
          </a:p>
        </p:txBody>
      </p:sp>
      <p:cxnSp>
        <p:nvCxnSpPr>
          <p:cNvPr id="165" name="Straight Connector 164">
            <a:extLst>
              <a:ext uri="{FF2B5EF4-FFF2-40B4-BE49-F238E27FC236}">
                <a16:creationId xmlns:a16="http://schemas.microsoft.com/office/drawing/2014/main" id="{20F39776-5C60-E750-FC4B-DB5E0DFB1379}"/>
              </a:ext>
            </a:extLst>
          </p:cNvPr>
          <p:cNvCxnSpPr>
            <a:endCxn id="163" idx="0"/>
          </p:cNvCxnSpPr>
          <p:nvPr/>
        </p:nvCxnSpPr>
        <p:spPr>
          <a:xfrm>
            <a:off x="3724411" y="3327720"/>
            <a:ext cx="1" cy="1027947"/>
          </a:xfrm>
          <a:prstGeom prst="line">
            <a:avLst/>
          </a:prstGeom>
          <a:noFill/>
          <a:ln w="19050" cap="flat" cmpd="sng" algn="ctr">
            <a:solidFill>
              <a:srgbClr val="00487C"/>
            </a:solidFill>
            <a:prstDash val="sysDash"/>
            <a:miter lim="800000"/>
          </a:ln>
          <a:effectLst/>
        </p:spPr>
      </p:cxnSp>
      <p:cxnSp>
        <p:nvCxnSpPr>
          <p:cNvPr id="166" name="Straight Connector 165">
            <a:extLst>
              <a:ext uri="{FF2B5EF4-FFF2-40B4-BE49-F238E27FC236}">
                <a16:creationId xmlns:a16="http://schemas.microsoft.com/office/drawing/2014/main" id="{FBE73A2F-0525-6689-22D8-D9C5568910B2}"/>
              </a:ext>
            </a:extLst>
          </p:cNvPr>
          <p:cNvCxnSpPr>
            <a:cxnSpLocks/>
            <a:stCxn id="156" idx="1"/>
          </p:cNvCxnSpPr>
          <p:nvPr/>
        </p:nvCxnSpPr>
        <p:spPr>
          <a:xfrm>
            <a:off x="4121469" y="2729573"/>
            <a:ext cx="8811" cy="1654751"/>
          </a:xfrm>
          <a:prstGeom prst="line">
            <a:avLst/>
          </a:prstGeom>
          <a:noFill/>
          <a:ln w="19050" cap="flat" cmpd="sng" algn="ctr">
            <a:solidFill>
              <a:srgbClr val="00487C"/>
            </a:solidFill>
            <a:prstDash val="sysDash"/>
            <a:miter lim="800000"/>
          </a:ln>
          <a:effectLst/>
        </p:spPr>
      </p:cxnSp>
      <p:cxnSp>
        <p:nvCxnSpPr>
          <p:cNvPr id="167" name="Straight Connector 166">
            <a:extLst>
              <a:ext uri="{FF2B5EF4-FFF2-40B4-BE49-F238E27FC236}">
                <a16:creationId xmlns:a16="http://schemas.microsoft.com/office/drawing/2014/main" id="{1DB7C4AB-37B9-9759-F3F9-DF7285F309D5}"/>
              </a:ext>
            </a:extLst>
          </p:cNvPr>
          <p:cNvCxnSpPr>
            <a:cxnSpLocks/>
            <a:stCxn id="126" idx="4"/>
            <a:endCxn id="162" idx="0"/>
          </p:cNvCxnSpPr>
          <p:nvPr/>
        </p:nvCxnSpPr>
        <p:spPr>
          <a:xfrm>
            <a:off x="5300044" y="2951643"/>
            <a:ext cx="1902" cy="376077"/>
          </a:xfrm>
          <a:prstGeom prst="line">
            <a:avLst/>
          </a:prstGeom>
          <a:noFill/>
          <a:ln w="15875" cap="flat" cmpd="sng" algn="ctr">
            <a:solidFill>
              <a:srgbClr val="94121A"/>
            </a:solidFill>
            <a:prstDash val="sysDash"/>
            <a:miter lim="800000"/>
          </a:ln>
          <a:effectLst/>
        </p:spPr>
      </p:cxnSp>
      <p:cxnSp>
        <p:nvCxnSpPr>
          <p:cNvPr id="168" name="Straight Connector 167">
            <a:extLst>
              <a:ext uri="{FF2B5EF4-FFF2-40B4-BE49-F238E27FC236}">
                <a16:creationId xmlns:a16="http://schemas.microsoft.com/office/drawing/2014/main" id="{A1231372-B3FB-514E-F2A6-BB0C9C15C918}"/>
              </a:ext>
            </a:extLst>
          </p:cNvPr>
          <p:cNvCxnSpPr>
            <a:cxnSpLocks/>
            <a:endCxn id="161" idx="0"/>
          </p:cNvCxnSpPr>
          <p:nvPr/>
        </p:nvCxnSpPr>
        <p:spPr>
          <a:xfrm>
            <a:off x="6278284" y="2817534"/>
            <a:ext cx="10176" cy="507518"/>
          </a:xfrm>
          <a:prstGeom prst="line">
            <a:avLst/>
          </a:prstGeom>
          <a:noFill/>
          <a:ln w="19050" cap="flat" cmpd="sng" algn="ctr">
            <a:solidFill>
              <a:srgbClr val="00487C"/>
            </a:solidFill>
            <a:prstDash val="sysDash"/>
            <a:miter lim="800000"/>
          </a:ln>
          <a:effectLst/>
        </p:spPr>
      </p:cxnSp>
      <p:sp>
        <p:nvSpPr>
          <p:cNvPr id="170" name="Rectangle: Rounded Corners 169">
            <a:extLst>
              <a:ext uri="{FF2B5EF4-FFF2-40B4-BE49-F238E27FC236}">
                <a16:creationId xmlns:a16="http://schemas.microsoft.com/office/drawing/2014/main" id="{114510C9-C352-2336-48A4-A080DDB22C90}"/>
              </a:ext>
            </a:extLst>
          </p:cNvPr>
          <p:cNvSpPr/>
          <p:nvPr/>
        </p:nvSpPr>
        <p:spPr>
          <a:xfrm>
            <a:off x="8421390" y="2596880"/>
            <a:ext cx="520273" cy="467692"/>
          </a:xfrm>
          <a:prstGeom prst="roundRect">
            <a:avLst/>
          </a:prstGeom>
          <a:solidFill>
            <a:schemeClr val="bg1">
              <a:lumMod val="85000"/>
            </a:schemeClr>
          </a:solidFill>
          <a:ln w="22225">
            <a:solidFill>
              <a:srgbClr val="004784"/>
            </a:solidFill>
          </a:ln>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Calibri Light"/>
              </a:rPr>
              <a:t>MF</a:t>
            </a:r>
            <a:r>
              <a:rPr kumimoji="0" lang="en-US" sz="900" b="1" i="0" u="none" strike="noStrike" kern="0" cap="none" spc="0" normalizeH="0" baseline="0" noProof="0">
                <a:ln>
                  <a:noFill/>
                </a:ln>
                <a:solidFill>
                  <a:prstClr val="black"/>
                </a:solidFill>
                <a:effectLst/>
                <a:uLnTx/>
                <a:uFillTx/>
                <a:latin typeface="Calibri Light"/>
              </a:rPr>
              <a:t>-</a:t>
            </a:r>
            <a:r>
              <a:rPr kumimoji="0" lang="en-US" sz="800" b="1" i="0" u="none" strike="noStrike" kern="0" cap="none" spc="0" normalizeH="0" baseline="0" noProof="0">
                <a:ln>
                  <a:noFill/>
                </a:ln>
                <a:solidFill>
                  <a:prstClr val="black"/>
                </a:solidFill>
                <a:effectLst/>
                <a:uLnTx/>
                <a:uFillTx/>
                <a:latin typeface="Calibri Light"/>
              </a:rPr>
              <a:t>MGRW</a:t>
            </a:r>
            <a:r>
              <a:rPr kumimoji="0" lang="en-US" sz="900" b="1" i="0" u="none" strike="noStrike" kern="0" cap="none" spc="0" normalizeH="0" baseline="0" noProof="0">
                <a:ln>
                  <a:noFill/>
                </a:ln>
                <a:solidFill>
                  <a:prstClr val="black"/>
                </a:solidFill>
                <a:effectLst/>
                <a:uLnTx/>
                <a:uFillTx/>
                <a:latin typeface="Calibri Light"/>
              </a:rPr>
              <a:t> [60/40]</a:t>
            </a:r>
          </a:p>
        </p:txBody>
      </p:sp>
      <p:sp>
        <p:nvSpPr>
          <p:cNvPr id="171" name="Rectangle: Rounded Corners 170">
            <a:extLst>
              <a:ext uri="{FF2B5EF4-FFF2-40B4-BE49-F238E27FC236}">
                <a16:creationId xmlns:a16="http://schemas.microsoft.com/office/drawing/2014/main" id="{F435EB2C-44D4-DFF4-9956-7BC2D29D8B0D}"/>
              </a:ext>
            </a:extLst>
          </p:cNvPr>
          <p:cNvSpPr/>
          <p:nvPr/>
        </p:nvSpPr>
        <p:spPr>
          <a:xfrm>
            <a:off x="4880149" y="3738605"/>
            <a:ext cx="520273" cy="467692"/>
          </a:xfrm>
          <a:prstGeom prst="roundRect">
            <a:avLst/>
          </a:prstGeom>
          <a:solidFill>
            <a:schemeClr val="bg1">
              <a:lumMod val="85000"/>
            </a:schemeClr>
          </a:solidFill>
          <a:ln w="22225">
            <a:solidFill>
              <a:srgbClr val="004784"/>
            </a:solidFill>
          </a:ln>
        </p:spPr>
        <p:txBody>
          <a:bodyPr lIns="36576" tIns="0" rIns="36576"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black"/>
                </a:solidFill>
                <a:effectLst/>
                <a:uLnTx/>
                <a:uFillTx/>
                <a:latin typeface="Calibri Light"/>
              </a:rPr>
              <a:t>MF-CON [30/70]</a:t>
            </a:r>
          </a:p>
        </p:txBody>
      </p:sp>
      <p:grpSp>
        <p:nvGrpSpPr>
          <p:cNvPr id="5" name="Group 4">
            <a:extLst>
              <a:ext uri="{FF2B5EF4-FFF2-40B4-BE49-F238E27FC236}">
                <a16:creationId xmlns:a16="http://schemas.microsoft.com/office/drawing/2014/main" id="{DBF08F5F-7DA9-7FCA-1563-952346B2FF23}"/>
              </a:ext>
            </a:extLst>
          </p:cNvPr>
          <p:cNvGrpSpPr/>
          <p:nvPr/>
        </p:nvGrpSpPr>
        <p:grpSpPr>
          <a:xfrm>
            <a:off x="1413013" y="4674800"/>
            <a:ext cx="648737" cy="751823"/>
            <a:chOff x="847555" y="4070575"/>
            <a:chExt cx="648737" cy="751823"/>
          </a:xfrm>
        </p:grpSpPr>
        <p:sp>
          <p:nvSpPr>
            <p:cNvPr id="4" name="Oval 3">
              <a:extLst>
                <a:ext uri="{FF2B5EF4-FFF2-40B4-BE49-F238E27FC236}">
                  <a16:creationId xmlns:a16="http://schemas.microsoft.com/office/drawing/2014/main" id="{44772D8A-FDD1-5A82-111F-B29CD86491E9}"/>
                </a:ext>
              </a:extLst>
            </p:cNvPr>
            <p:cNvSpPr/>
            <p:nvPr/>
          </p:nvSpPr>
          <p:spPr>
            <a:xfrm>
              <a:off x="854090" y="4070575"/>
              <a:ext cx="642202" cy="751823"/>
            </a:xfrm>
            <a:prstGeom prst="ellipse">
              <a:avLst/>
            </a:prstGeom>
            <a:solidFill>
              <a:srgbClr val="FCB040"/>
            </a:solidFill>
            <a:ln w="12700" cap="flat" cmpd="sng" algn="ctr">
              <a:noFill/>
              <a:prstDash val="solid"/>
              <a:miter lim="800000"/>
            </a:ln>
            <a:effectLst>
              <a:outerShdw dir="5400000" algn="ctr" rotWithShape="0">
                <a:srgbClr val="FCB040">
                  <a:alpha val="90000"/>
                </a:srgbClr>
              </a:outerShdw>
            </a:effectLst>
            <a:scene3d>
              <a:camera prst="orthographicFront"/>
              <a:lightRig rig="threePt" dir="t"/>
            </a:scene3d>
            <a:sp3d prstMaterial="clear">
              <a:bevelT w="914400" h="914400"/>
              <a:bevelB w="914400" h="914400"/>
            </a:sp3d>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74" name="TextBox 173">
              <a:extLst>
                <a:ext uri="{FF2B5EF4-FFF2-40B4-BE49-F238E27FC236}">
                  <a16:creationId xmlns:a16="http://schemas.microsoft.com/office/drawing/2014/main" id="{90DD900D-3B01-9223-8B18-F2BED8F68581}"/>
                </a:ext>
              </a:extLst>
            </p:cNvPr>
            <p:cNvSpPr txBox="1"/>
            <p:nvPr/>
          </p:nvSpPr>
          <p:spPr>
            <a:xfrm>
              <a:off x="847555" y="4172724"/>
              <a:ext cx="642333" cy="600164"/>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err="1">
                  <a:ln>
                    <a:noFill/>
                  </a:ln>
                  <a:solidFill>
                    <a:prstClr val="black"/>
                  </a:solidFill>
                  <a:effectLst/>
                  <a:uLnTx/>
                  <a:uFillTx/>
                  <a:latin typeface="Abadi" panose="020B0604020104020204" pitchFamily="34" charset="0"/>
                </a:rPr>
                <a:t>TaxAdv</a:t>
              </a:r>
              <a:r>
                <a:rPr kumimoji="0" lang="en-US" sz="1100" b="1" i="0" u="none" strike="noStrike" kern="0" cap="none" spc="0" normalizeH="0" baseline="0" noProof="0">
                  <a:ln>
                    <a:noFill/>
                  </a:ln>
                  <a:solidFill>
                    <a:prstClr val="black"/>
                  </a:solidFill>
                  <a:effectLst/>
                  <a:uLnTx/>
                  <a:uFillTx/>
                  <a:latin typeface="Abadi" panose="020B0604020104020204" pitchFamily="34" charset="0"/>
                </a:rPr>
                <a:t> Bond [TAB]</a:t>
              </a:r>
            </a:p>
          </p:txBody>
        </p:sp>
      </p:grpSp>
      <p:sp>
        <p:nvSpPr>
          <p:cNvPr id="175" name="Rectangle: Rounded Corners 174">
            <a:extLst>
              <a:ext uri="{FF2B5EF4-FFF2-40B4-BE49-F238E27FC236}">
                <a16:creationId xmlns:a16="http://schemas.microsoft.com/office/drawing/2014/main" id="{C0AB6C67-795F-EDFA-2FFD-A952D04657C5}"/>
              </a:ext>
            </a:extLst>
          </p:cNvPr>
          <p:cNvSpPr/>
          <p:nvPr/>
        </p:nvSpPr>
        <p:spPr>
          <a:xfrm>
            <a:off x="5852938" y="3421960"/>
            <a:ext cx="520273" cy="467692"/>
          </a:xfrm>
          <a:prstGeom prst="roundRect">
            <a:avLst/>
          </a:prstGeom>
          <a:solidFill>
            <a:schemeClr val="bg1">
              <a:lumMod val="85000"/>
            </a:schemeClr>
          </a:solidFill>
          <a:ln w="22225">
            <a:solidFill>
              <a:srgbClr val="004784"/>
            </a:solidFill>
          </a:ln>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Calibri Light"/>
              </a:rPr>
              <a:t>MF</a:t>
            </a:r>
            <a:r>
              <a:rPr kumimoji="0" lang="en-US" sz="900" b="1" i="0" u="none" strike="noStrike" kern="0" cap="none" spc="0" normalizeH="0" baseline="0" noProof="0">
                <a:ln>
                  <a:noFill/>
                </a:ln>
                <a:solidFill>
                  <a:prstClr val="black"/>
                </a:solidFill>
                <a:effectLst/>
                <a:uLnTx/>
                <a:uFillTx/>
                <a:latin typeface="Calibri Light"/>
              </a:rPr>
              <a:t>-</a:t>
            </a:r>
            <a:r>
              <a:rPr kumimoji="0" lang="en-US" sz="800" b="1" i="0" u="none" strike="noStrike" kern="0" cap="none" spc="0" normalizeH="0" baseline="0" noProof="0">
                <a:ln>
                  <a:noFill/>
                </a:ln>
                <a:solidFill>
                  <a:prstClr val="black"/>
                </a:solidFill>
                <a:effectLst/>
                <a:uLnTx/>
                <a:uFillTx/>
                <a:latin typeface="Calibri Light"/>
              </a:rPr>
              <a:t>MCSV</a:t>
            </a:r>
            <a:r>
              <a:rPr kumimoji="0" lang="en-US" sz="900" b="1" i="0" u="none" strike="noStrike" kern="0" cap="none" spc="0" normalizeH="0" baseline="0" noProof="0">
                <a:ln>
                  <a:noFill/>
                </a:ln>
                <a:solidFill>
                  <a:prstClr val="black"/>
                </a:solidFill>
                <a:effectLst/>
                <a:uLnTx/>
                <a:uFillTx/>
                <a:latin typeface="Calibri Light"/>
              </a:rPr>
              <a:t> [40/60]</a:t>
            </a:r>
          </a:p>
        </p:txBody>
      </p:sp>
      <p:sp>
        <p:nvSpPr>
          <p:cNvPr id="176" name="Rectangle: Rounded Corners 175">
            <a:extLst>
              <a:ext uri="{FF2B5EF4-FFF2-40B4-BE49-F238E27FC236}">
                <a16:creationId xmlns:a16="http://schemas.microsoft.com/office/drawing/2014/main" id="{B782B41E-0425-52F6-DA3E-203E7222E600}"/>
              </a:ext>
            </a:extLst>
          </p:cNvPr>
          <p:cNvSpPr/>
          <p:nvPr/>
        </p:nvSpPr>
        <p:spPr>
          <a:xfrm>
            <a:off x="7181132" y="2949393"/>
            <a:ext cx="520273" cy="467692"/>
          </a:xfrm>
          <a:prstGeom prst="roundRect">
            <a:avLst/>
          </a:prstGeom>
          <a:solidFill>
            <a:schemeClr val="bg1">
              <a:lumMod val="85000"/>
            </a:schemeClr>
          </a:solidFill>
          <a:ln w="22225">
            <a:solidFill>
              <a:srgbClr val="004784"/>
            </a:solidFill>
          </a:ln>
        </p:spPr>
        <p:txBody>
          <a:bodyPr lIns="36576" tIns="0" rIns="36576"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black"/>
                </a:solidFill>
                <a:effectLst/>
                <a:uLnTx/>
                <a:uFillTx/>
                <a:latin typeface="Calibri Light"/>
              </a:rPr>
              <a:t>MF-BAL [50/50]</a:t>
            </a:r>
          </a:p>
        </p:txBody>
      </p:sp>
      <p:sp>
        <p:nvSpPr>
          <p:cNvPr id="177" name="Rectangle: Rounded Corners 176">
            <a:extLst>
              <a:ext uri="{FF2B5EF4-FFF2-40B4-BE49-F238E27FC236}">
                <a16:creationId xmlns:a16="http://schemas.microsoft.com/office/drawing/2014/main" id="{ED238462-CA18-1043-2217-3E9CC33DAF45}"/>
              </a:ext>
            </a:extLst>
          </p:cNvPr>
          <p:cNvSpPr/>
          <p:nvPr/>
        </p:nvSpPr>
        <p:spPr>
          <a:xfrm>
            <a:off x="9656793" y="2185675"/>
            <a:ext cx="520273" cy="467692"/>
          </a:xfrm>
          <a:prstGeom prst="roundRect">
            <a:avLst/>
          </a:prstGeom>
          <a:solidFill>
            <a:schemeClr val="bg1">
              <a:lumMod val="85000"/>
            </a:schemeClr>
          </a:solidFill>
          <a:ln w="22225">
            <a:solidFill>
              <a:srgbClr val="004784"/>
            </a:solidFill>
          </a:ln>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Calibri Light"/>
              </a:rPr>
              <a:t>MF-GRW</a:t>
            </a:r>
            <a:r>
              <a:rPr kumimoji="0" lang="en-US" sz="900" b="1" i="0" u="none" strike="noStrike" kern="0" cap="none" spc="0" normalizeH="0" baseline="0" noProof="0">
                <a:ln>
                  <a:noFill/>
                </a:ln>
                <a:solidFill>
                  <a:prstClr val="black"/>
                </a:solidFill>
                <a:effectLst/>
                <a:uLnTx/>
                <a:uFillTx/>
                <a:latin typeface="Calibri Light"/>
              </a:rPr>
              <a:t> [70/30]</a:t>
            </a:r>
          </a:p>
        </p:txBody>
      </p:sp>
      <p:sp>
        <p:nvSpPr>
          <p:cNvPr id="178" name="Rectangle: Rounded Corners 177">
            <a:extLst>
              <a:ext uri="{FF2B5EF4-FFF2-40B4-BE49-F238E27FC236}">
                <a16:creationId xmlns:a16="http://schemas.microsoft.com/office/drawing/2014/main" id="{77AA725E-35AF-1C69-B4CD-F562ADCF756A}"/>
              </a:ext>
            </a:extLst>
          </p:cNvPr>
          <p:cNvSpPr/>
          <p:nvPr/>
        </p:nvSpPr>
        <p:spPr>
          <a:xfrm>
            <a:off x="10640175" y="1869472"/>
            <a:ext cx="520273" cy="467692"/>
          </a:xfrm>
          <a:prstGeom prst="roundRect">
            <a:avLst/>
          </a:prstGeom>
          <a:solidFill>
            <a:schemeClr val="bg1">
              <a:lumMod val="85000"/>
            </a:schemeClr>
          </a:solidFill>
          <a:ln w="22225">
            <a:solidFill>
              <a:srgbClr val="004784"/>
            </a:solidFill>
          </a:ln>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Calibri Light"/>
              </a:rPr>
              <a:t>MF-AGR</a:t>
            </a:r>
            <a:r>
              <a:rPr kumimoji="0" lang="en-US" sz="900" b="1" i="0" u="none" strike="noStrike" kern="0" cap="none" spc="0" normalizeH="0" baseline="0" noProof="0">
                <a:ln>
                  <a:noFill/>
                </a:ln>
                <a:solidFill>
                  <a:prstClr val="black"/>
                </a:solidFill>
                <a:effectLst/>
                <a:uLnTx/>
                <a:uFillTx/>
                <a:latin typeface="Calibri Light"/>
              </a:rPr>
              <a:t> [85/15]</a:t>
            </a:r>
          </a:p>
        </p:txBody>
      </p:sp>
      <p:sp>
        <p:nvSpPr>
          <p:cNvPr id="180" name="Rectangle: Rounded Corners 179">
            <a:extLst>
              <a:ext uri="{FF2B5EF4-FFF2-40B4-BE49-F238E27FC236}">
                <a16:creationId xmlns:a16="http://schemas.microsoft.com/office/drawing/2014/main" id="{1596153E-C80F-F9F5-4A83-F5947965B0A1}"/>
              </a:ext>
            </a:extLst>
          </p:cNvPr>
          <p:cNvSpPr/>
          <p:nvPr/>
        </p:nvSpPr>
        <p:spPr>
          <a:xfrm>
            <a:off x="10830191" y="5061569"/>
            <a:ext cx="1083982" cy="1052031"/>
          </a:xfrm>
          <a:prstGeom prst="roundRect">
            <a:avLst/>
          </a:prstGeom>
          <a:solidFill>
            <a:schemeClr val="bg1">
              <a:lumMod val="85000"/>
            </a:schemeClr>
          </a:solidFill>
          <a:ln w="22225">
            <a:solidFill>
              <a:srgbClr val="004784"/>
            </a:solidFill>
          </a:ln>
        </p:spPr>
        <p:txBody>
          <a:bodyPr lIns="91440" tIns="0" rIns="9144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Calibri Light"/>
              </a:rPr>
              <a:t>Index Fund Allocations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Light"/>
              </a:rPr>
              <a:t>[STOCK % /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Light"/>
              </a:rPr>
              <a:t>BOND %]</a:t>
            </a:r>
            <a:endParaRPr kumimoji="0" lang="en-US" sz="1200" b="1" i="0" u="none" strike="noStrike" kern="0" cap="none" spc="0" normalizeH="0" baseline="0" noProof="0">
              <a:ln>
                <a:noFill/>
              </a:ln>
              <a:solidFill>
                <a:prstClr val="black"/>
              </a:solidFill>
              <a:effectLst/>
              <a:uLnTx/>
              <a:uFillTx/>
              <a:latin typeface="Calibri Light"/>
            </a:endParaRPr>
          </a:p>
        </p:txBody>
      </p:sp>
      <p:sp>
        <p:nvSpPr>
          <p:cNvPr id="181" name="Rectangle: Rounded Corners 180">
            <a:extLst>
              <a:ext uri="{FF2B5EF4-FFF2-40B4-BE49-F238E27FC236}">
                <a16:creationId xmlns:a16="http://schemas.microsoft.com/office/drawing/2014/main" id="{7A610256-936E-695F-8920-ABA847187695}"/>
              </a:ext>
            </a:extLst>
          </p:cNvPr>
          <p:cNvSpPr/>
          <p:nvPr/>
        </p:nvSpPr>
        <p:spPr>
          <a:xfrm>
            <a:off x="455611" y="5316516"/>
            <a:ext cx="520273" cy="467692"/>
          </a:xfrm>
          <a:prstGeom prst="roundRect">
            <a:avLst/>
          </a:prstGeom>
          <a:solidFill>
            <a:schemeClr val="bg1">
              <a:lumMod val="85000"/>
            </a:schemeClr>
          </a:solidFill>
          <a:ln w="22225">
            <a:solidFill>
              <a:srgbClr val="004784"/>
            </a:solidFill>
          </a:ln>
        </p:spPr>
        <p:txBody>
          <a:bodyPr lIns="36576" tIns="0" rIns="36576"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black"/>
                </a:solidFill>
                <a:effectLst/>
                <a:uLnTx/>
                <a:uFillTx/>
                <a:latin typeface="Calibri Light"/>
              </a:rPr>
              <a:t>CASH [0/100]</a:t>
            </a:r>
          </a:p>
        </p:txBody>
      </p:sp>
      <p:sp>
        <p:nvSpPr>
          <p:cNvPr id="183" name="Rectangle 182">
            <a:extLst>
              <a:ext uri="{FF2B5EF4-FFF2-40B4-BE49-F238E27FC236}">
                <a16:creationId xmlns:a16="http://schemas.microsoft.com/office/drawing/2014/main" id="{4E19739E-1E81-AD2B-E7D8-7B0C15797744}"/>
              </a:ext>
            </a:extLst>
          </p:cNvPr>
          <p:cNvSpPr/>
          <p:nvPr/>
        </p:nvSpPr>
        <p:spPr>
          <a:xfrm>
            <a:off x="4138503" y="5035845"/>
            <a:ext cx="602131" cy="283085"/>
          </a:xfrm>
          <a:prstGeom prst="rect">
            <a:avLst/>
          </a:prstGeom>
          <a:solidFill>
            <a:srgbClr val="FFFF00">
              <a:alpha val="40000"/>
            </a:srgbClr>
          </a:solidFill>
          <a:ln w="25400">
            <a:solidFill>
              <a:srgbClr val="004785">
                <a:alpha val="50000"/>
              </a:srgbClr>
            </a:solidFill>
            <a:prstDash val="sysDot"/>
          </a:ln>
        </p:spPr>
        <p:txBody>
          <a:bodyPr lIns="27432" tIns="0" rIns="27432" bIns="0" rtlCol="0" anchor="ctr" anchorCtr="1"/>
          <a:lstStyle/>
          <a:p>
            <a:pPr algn="ctr"/>
            <a:r>
              <a:rPr lang="en-US" sz="1400" b="1">
                <a:solidFill>
                  <a:prstClr val="black"/>
                </a:solidFill>
                <a:latin typeface="Calibri Light"/>
              </a:rPr>
              <a:t>20%</a:t>
            </a:r>
          </a:p>
        </p:txBody>
      </p:sp>
      <p:sp>
        <p:nvSpPr>
          <p:cNvPr id="184" name="Rectangle 183">
            <a:extLst>
              <a:ext uri="{FF2B5EF4-FFF2-40B4-BE49-F238E27FC236}">
                <a16:creationId xmlns:a16="http://schemas.microsoft.com/office/drawing/2014/main" id="{1A1312B5-FF7C-635A-9634-A2F9F608E365}"/>
              </a:ext>
            </a:extLst>
          </p:cNvPr>
          <p:cNvSpPr/>
          <p:nvPr/>
        </p:nvSpPr>
        <p:spPr>
          <a:xfrm>
            <a:off x="5002022" y="3331711"/>
            <a:ext cx="602131" cy="283085"/>
          </a:xfrm>
          <a:prstGeom prst="rect">
            <a:avLst/>
          </a:prstGeom>
          <a:solidFill>
            <a:srgbClr val="FFFF00">
              <a:alpha val="40000"/>
            </a:srgbClr>
          </a:solidFill>
          <a:ln w="25400">
            <a:solidFill>
              <a:srgbClr val="004785">
                <a:alpha val="50000"/>
              </a:srgbClr>
            </a:solidFill>
            <a:prstDash val="sysDot"/>
          </a:ln>
        </p:spPr>
        <p:txBody>
          <a:bodyPr lIns="27432" tIns="0" rIns="27432" bIns="0" rtlCol="0" anchor="ctr" anchorCtr="1"/>
          <a:lstStyle/>
          <a:p>
            <a:pPr algn="ctr"/>
            <a:r>
              <a:rPr lang="en-US" sz="1400" b="1">
                <a:solidFill>
                  <a:prstClr val="black"/>
                </a:solidFill>
                <a:latin typeface="Calibri Light"/>
              </a:rPr>
              <a:t>70%</a:t>
            </a:r>
          </a:p>
        </p:txBody>
      </p:sp>
      <p:sp>
        <p:nvSpPr>
          <p:cNvPr id="185" name="Rectangle 184">
            <a:extLst>
              <a:ext uri="{FF2B5EF4-FFF2-40B4-BE49-F238E27FC236}">
                <a16:creationId xmlns:a16="http://schemas.microsoft.com/office/drawing/2014/main" id="{7CD212D0-B62C-A8BA-2FFD-419CEF369E4A}"/>
              </a:ext>
            </a:extLst>
          </p:cNvPr>
          <p:cNvSpPr/>
          <p:nvPr/>
        </p:nvSpPr>
        <p:spPr>
          <a:xfrm>
            <a:off x="6003668" y="3901997"/>
            <a:ext cx="602131" cy="283085"/>
          </a:xfrm>
          <a:prstGeom prst="rect">
            <a:avLst/>
          </a:prstGeom>
          <a:solidFill>
            <a:srgbClr val="FFFF00">
              <a:alpha val="40000"/>
            </a:srgbClr>
          </a:solidFill>
          <a:ln w="25400">
            <a:solidFill>
              <a:srgbClr val="004785">
                <a:alpha val="50000"/>
              </a:srgbClr>
            </a:solidFill>
            <a:prstDash val="sysDot"/>
          </a:ln>
        </p:spPr>
        <p:txBody>
          <a:bodyPr lIns="27432" tIns="0" rIns="27432" bIns="0" rtlCol="0" anchor="ctr" anchorCtr="1"/>
          <a:lstStyle/>
          <a:p>
            <a:pPr algn="ctr"/>
            <a:r>
              <a:rPr lang="en-US" sz="1400" b="1">
                <a:solidFill>
                  <a:prstClr val="black"/>
                </a:solidFill>
                <a:latin typeface="Calibri Light"/>
              </a:rPr>
              <a:t>45%</a:t>
            </a:r>
          </a:p>
        </p:txBody>
      </p:sp>
      <p:sp>
        <p:nvSpPr>
          <p:cNvPr id="182" name="Rectangle 181">
            <a:extLst>
              <a:ext uri="{FF2B5EF4-FFF2-40B4-BE49-F238E27FC236}">
                <a16:creationId xmlns:a16="http://schemas.microsoft.com/office/drawing/2014/main" id="{3F5160AB-3713-5F21-164A-D97F8489D4EF}"/>
              </a:ext>
            </a:extLst>
          </p:cNvPr>
          <p:cNvSpPr/>
          <p:nvPr/>
        </p:nvSpPr>
        <p:spPr>
          <a:xfrm>
            <a:off x="3414640" y="5040675"/>
            <a:ext cx="602131" cy="283085"/>
          </a:xfrm>
          <a:prstGeom prst="rect">
            <a:avLst/>
          </a:prstGeom>
          <a:solidFill>
            <a:srgbClr val="FFFF00">
              <a:alpha val="40000"/>
            </a:srgbClr>
          </a:solidFill>
          <a:ln w="25400">
            <a:solidFill>
              <a:srgbClr val="004785">
                <a:alpha val="50000"/>
              </a:srgbClr>
            </a:solidFill>
            <a:prstDash val="sysDot"/>
          </a:ln>
        </p:spPr>
        <p:txBody>
          <a:bodyPr lIns="27432" tIns="0" rIns="27432" bIns="0" rtlCol="0" anchor="ctr" anchorCtr="1"/>
          <a:lstStyle/>
          <a:p>
            <a:pPr algn="ctr"/>
            <a:r>
              <a:rPr lang="en-US" sz="1400" b="1">
                <a:solidFill>
                  <a:prstClr val="black"/>
                </a:solidFill>
                <a:latin typeface="Calibri Light"/>
              </a:rPr>
              <a:t>20%</a:t>
            </a:r>
          </a:p>
        </p:txBody>
      </p:sp>
      <p:sp>
        <p:nvSpPr>
          <p:cNvPr id="186" name="Rectangle 185">
            <a:extLst>
              <a:ext uri="{FF2B5EF4-FFF2-40B4-BE49-F238E27FC236}">
                <a16:creationId xmlns:a16="http://schemas.microsoft.com/office/drawing/2014/main" id="{50024695-3AE3-2842-776B-0498F3246FFD}"/>
              </a:ext>
            </a:extLst>
          </p:cNvPr>
          <p:cNvSpPr/>
          <p:nvPr/>
        </p:nvSpPr>
        <p:spPr>
          <a:xfrm>
            <a:off x="7447864" y="2288409"/>
            <a:ext cx="602131" cy="283085"/>
          </a:xfrm>
          <a:prstGeom prst="rect">
            <a:avLst/>
          </a:prstGeom>
          <a:solidFill>
            <a:srgbClr val="FFFF00">
              <a:alpha val="40000"/>
            </a:srgbClr>
          </a:solidFill>
          <a:ln w="25400">
            <a:solidFill>
              <a:srgbClr val="004785">
                <a:alpha val="50000"/>
              </a:srgbClr>
            </a:solidFill>
            <a:prstDash val="sysDot"/>
          </a:ln>
        </p:spPr>
        <p:txBody>
          <a:bodyPr lIns="27432" tIns="0" rIns="27432" bIns="0" rtlCol="0" anchor="ctr" anchorCtr="1"/>
          <a:lstStyle/>
          <a:p>
            <a:pPr algn="ctr"/>
            <a:r>
              <a:rPr lang="en-US" sz="1400" b="1">
                <a:solidFill>
                  <a:prstClr val="black"/>
                </a:solidFill>
                <a:latin typeface="Calibri Light"/>
              </a:rPr>
              <a:t>90%</a:t>
            </a:r>
          </a:p>
        </p:txBody>
      </p:sp>
      <p:sp>
        <p:nvSpPr>
          <p:cNvPr id="187" name="Rectangle 186">
            <a:extLst>
              <a:ext uri="{FF2B5EF4-FFF2-40B4-BE49-F238E27FC236}">
                <a16:creationId xmlns:a16="http://schemas.microsoft.com/office/drawing/2014/main" id="{70ACCEEF-36E1-2C2E-A229-2A03B668114C}"/>
              </a:ext>
            </a:extLst>
          </p:cNvPr>
          <p:cNvSpPr/>
          <p:nvPr/>
        </p:nvSpPr>
        <p:spPr>
          <a:xfrm>
            <a:off x="9018682" y="2002077"/>
            <a:ext cx="602131" cy="283085"/>
          </a:xfrm>
          <a:prstGeom prst="rect">
            <a:avLst/>
          </a:prstGeom>
          <a:solidFill>
            <a:srgbClr val="FFFF00">
              <a:alpha val="40000"/>
            </a:srgbClr>
          </a:solidFill>
          <a:ln w="25400">
            <a:solidFill>
              <a:srgbClr val="004785">
                <a:alpha val="50000"/>
              </a:srgbClr>
            </a:solidFill>
            <a:prstDash val="sysDot"/>
          </a:ln>
        </p:spPr>
        <p:txBody>
          <a:bodyPr lIns="27432" tIns="0" rIns="27432" bIns="0" rtlCol="0" anchor="ctr" anchorCtr="1"/>
          <a:lstStyle/>
          <a:p>
            <a:pPr algn="ctr"/>
            <a:r>
              <a:rPr lang="en-US" sz="1400" b="1">
                <a:solidFill>
                  <a:prstClr val="black"/>
                </a:solidFill>
                <a:latin typeface="Calibri Light"/>
              </a:rPr>
              <a:t>100%</a:t>
            </a:r>
          </a:p>
        </p:txBody>
      </p:sp>
      <p:sp>
        <p:nvSpPr>
          <p:cNvPr id="188" name="Rectangle 187">
            <a:extLst>
              <a:ext uri="{FF2B5EF4-FFF2-40B4-BE49-F238E27FC236}">
                <a16:creationId xmlns:a16="http://schemas.microsoft.com/office/drawing/2014/main" id="{6CD55B2E-DF25-CA19-18B5-30BE82B6090A}"/>
              </a:ext>
            </a:extLst>
          </p:cNvPr>
          <p:cNvSpPr/>
          <p:nvPr/>
        </p:nvSpPr>
        <p:spPr>
          <a:xfrm>
            <a:off x="10153818" y="2721359"/>
            <a:ext cx="602131" cy="283085"/>
          </a:xfrm>
          <a:prstGeom prst="rect">
            <a:avLst/>
          </a:prstGeom>
          <a:solidFill>
            <a:srgbClr val="FFFF00">
              <a:alpha val="40000"/>
            </a:srgbClr>
          </a:solidFill>
          <a:ln w="25400">
            <a:solidFill>
              <a:srgbClr val="004785">
                <a:alpha val="50000"/>
              </a:srgbClr>
            </a:solidFill>
            <a:prstDash val="sysDot"/>
          </a:ln>
        </p:spPr>
        <p:txBody>
          <a:bodyPr lIns="27432" tIns="0" rIns="27432" bIns="0" rtlCol="0" anchor="ctr" anchorCtr="1"/>
          <a:lstStyle/>
          <a:p>
            <a:pPr algn="ctr"/>
            <a:r>
              <a:rPr lang="en-US" sz="1400" b="1">
                <a:solidFill>
                  <a:prstClr val="black"/>
                </a:solidFill>
                <a:latin typeface="Calibri Light"/>
              </a:rPr>
              <a:t>70%</a:t>
            </a:r>
          </a:p>
        </p:txBody>
      </p:sp>
      <p:sp>
        <p:nvSpPr>
          <p:cNvPr id="189" name="Rectangle 188">
            <a:extLst>
              <a:ext uri="{FF2B5EF4-FFF2-40B4-BE49-F238E27FC236}">
                <a16:creationId xmlns:a16="http://schemas.microsoft.com/office/drawing/2014/main" id="{417C10B9-2822-BD42-5499-3B518B1066AE}"/>
              </a:ext>
            </a:extLst>
          </p:cNvPr>
          <p:cNvSpPr/>
          <p:nvPr/>
        </p:nvSpPr>
        <p:spPr>
          <a:xfrm>
            <a:off x="11096882" y="2031587"/>
            <a:ext cx="602131" cy="283085"/>
          </a:xfrm>
          <a:prstGeom prst="rect">
            <a:avLst/>
          </a:prstGeom>
          <a:solidFill>
            <a:srgbClr val="FFFF00">
              <a:alpha val="40000"/>
            </a:srgbClr>
          </a:solidFill>
          <a:ln w="25400">
            <a:solidFill>
              <a:srgbClr val="004785">
                <a:alpha val="50000"/>
              </a:srgbClr>
            </a:solidFill>
            <a:prstDash val="sysDot"/>
          </a:ln>
        </p:spPr>
        <p:txBody>
          <a:bodyPr lIns="27432" tIns="0" rIns="27432" bIns="0" rtlCol="0" anchor="ctr" anchorCtr="1"/>
          <a:lstStyle/>
          <a:p>
            <a:pPr algn="ctr"/>
            <a:r>
              <a:rPr lang="en-US" sz="1400" b="1">
                <a:solidFill>
                  <a:prstClr val="black"/>
                </a:solidFill>
                <a:latin typeface="Calibri Light"/>
              </a:rPr>
              <a:t>100%</a:t>
            </a:r>
          </a:p>
        </p:txBody>
      </p:sp>
      <p:sp>
        <p:nvSpPr>
          <p:cNvPr id="190" name="Rectangle 189">
            <a:extLst>
              <a:ext uri="{FF2B5EF4-FFF2-40B4-BE49-F238E27FC236}">
                <a16:creationId xmlns:a16="http://schemas.microsoft.com/office/drawing/2014/main" id="{EE179B06-F5A3-273D-700D-951658C01C12}"/>
              </a:ext>
            </a:extLst>
          </p:cNvPr>
          <p:cNvSpPr/>
          <p:nvPr/>
        </p:nvSpPr>
        <p:spPr>
          <a:xfrm>
            <a:off x="742405" y="1299187"/>
            <a:ext cx="2139467" cy="283085"/>
          </a:xfrm>
          <a:prstGeom prst="rect">
            <a:avLst/>
          </a:prstGeom>
          <a:solidFill>
            <a:srgbClr val="FFFF00">
              <a:alpha val="40000"/>
            </a:srgbClr>
          </a:solidFill>
          <a:ln w="25400">
            <a:solidFill>
              <a:srgbClr val="004785">
                <a:alpha val="50000"/>
              </a:srgbClr>
            </a:solidFill>
            <a:prstDash val="sysDot"/>
          </a:ln>
        </p:spPr>
        <p:txBody>
          <a:bodyPr lIns="27432" tIns="0" rIns="27432" bIns="0" rtlCol="0" anchor="ctr" anchorCtr="1"/>
          <a:lstStyle/>
          <a:p>
            <a:pPr algn="ctr"/>
            <a:r>
              <a:rPr lang="en-US" sz="1400" b="1">
                <a:solidFill>
                  <a:prstClr val="black"/>
                </a:solidFill>
                <a:latin typeface="Calibri Light"/>
              </a:rPr>
              <a:t>Current Stock Allocation %</a:t>
            </a:r>
          </a:p>
        </p:txBody>
      </p:sp>
      <p:sp>
        <p:nvSpPr>
          <p:cNvPr id="191" name="Rectangle 190">
            <a:extLst>
              <a:ext uri="{FF2B5EF4-FFF2-40B4-BE49-F238E27FC236}">
                <a16:creationId xmlns:a16="http://schemas.microsoft.com/office/drawing/2014/main" id="{F09C00C6-0AF9-4DD8-496F-95DB0D31CEFC}"/>
              </a:ext>
            </a:extLst>
          </p:cNvPr>
          <p:cNvSpPr/>
          <p:nvPr/>
        </p:nvSpPr>
        <p:spPr>
          <a:xfrm>
            <a:off x="736073" y="1646045"/>
            <a:ext cx="2139467" cy="283085"/>
          </a:xfrm>
          <a:prstGeom prst="rect">
            <a:avLst/>
          </a:prstGeom>
          <a:solidFill>
            <a:srgbClr val="1B75BC">
              <a:alpha val="40000"/>
            </a:srgbClr>
          </a:solidFill>
          <a:ln w="25400">
            <a:solidFill>
              <a:srgbClr val="004785">
                <a:alpha val="50000"/>
              </a:srgbClr>
            </a:solidFill>
            <a:prstDash val="sysDot"/>
          </a:ln>
        </p:spPr>
        <p:txBody>
          <a:bodyPr lIns="27432" tIns="0" rIns="27432" bIns="0" rtlCol="0" anchor="ctr" anchorCtr="1"/>
          <a:lstStyle/>
          <a:p>
            <a:pPr algn="ctr"/>
            <a:r>
              <a:rPr lang="en-US" sz="1200" b="1">
                <a:solidFill>
                  <a:prstClr val="black"/>
                </a:solidFill>
                <a:latin typeface="Calibri Light"/>
              </a:rPr>
              <a:t>Current High Yield Bond Alloc %</a:t>
            </a:r>
          </a:p>
        </p:txBody>
      </p:sp>
      <p:sp>
        <p:nvSpPr>
          <p:cNvPr id="193" name="Rectangle 192">
            <a:extLst>
              <a:ext uri="{FF2B5EF4-FFF2-40B4-BE49-F238E27FC236}">
                <a16:creationId xmlns:a16="http://schemas.microsoft.com/office/drawing/2014/main" id="{2549EAA2-296C-163C-CDC9-0C33FF265A5B}"/>
              </a:ext>
            </a:extLst>
          </p:cNvPr>
          <p:cNvSpPr/>
          <p:nvPr/>
        </p:nvSpPr>
        <p:spPr>
          <a:xfrm>
            <a:off x="2124224" y="4730092"/>
            <a:ext cx="602132" cy="283085"/>
          </a:xfrm>
          <a:prstGeom prst="rect">
            <a:avLst/>
          </a:prstGeom>
          <a:solidFill>
            <a:srgbClr val="1B75BC">
              <a:alpha val="40000"/>
            </a:srgbClr>
          </a:solidFill>
          <a:ln w="25400">
            <a:solidFill>
              <a:srgbClr val="004785">
                <a:alpha val="50000"/>
              </a:srgbClr>
            </a:solidFill>
            <a:prstDash val="sysDot"/>
          </a:ln>
        </p:spPr>
        <p:txBody>
          <a:bodyPr lIns="27432" tIns="0" rIns="27432" bIns="0" rtlCol="0" anchor="ctr" anchorCtr="1"/>
          <a:lstStyle/>
          <a:p>
            <a:pPr algn="ctr"/>
            <a:r>
              <a:rPr lang="en-US" sz="1400" b="1">
                <a:solidFill>
                  <a:prstClr val="black"/>
                </a:solidFill>
                <a:latin typeface="Calibri Light"/>
              </a:rPr>
              <a:t>60%</a:t>
            </a:r>
          </a:p>
        </p:txBody>
      </p:sp>
      <p:sp>
        <p:nvSpPr>
          <p:cNvPr id="194" name="Rectangle 193">
            <a:extLst>
              <a:ext uri="{FF2B5EF4-FFF2-40B4-BE49-F238E27FC236}">
                <a16:creationId xmlns:a16="http://schemas.microsoft.com/office/drawing/2014/main" id="{DBE0C6EC-EF5B-04D7-44F7-FBD78F739AB1}"/>
              </a:ext>
            </a:extLst>
          </p:cNvPr>
          <p:cNvSpPr/>
          <p:nvPr/>
        </p:nvSpPr>
        <p:spPr>
          <a:xfrm>
            <a:off x="2291875" y="4083860"/>
            <a:ext cx="602132" cy="283085"/>
          </a:xfrm>
          <a:prstGeom prst="rect">
            <a:avLst/>
          </a:prstGeom>
          <a:solidFill>
            <a:srgbClr val="00B050">
              <a:alpha val="40000"/>
            </a:srgbClr>
          </a:solidFill>
          <a:ln w="25400">
            <a:solidFill>
              <a:srgbClr val="004785">
                <a:alpha val="50000"/>
              </a:srgbClr>
            </a:solidFill>
            <a:prstDash val="sysDot"/>
          </a:ln>
        </p:spPr>
        <p:txBody>
          <a:bodyPr lIns="27432" tIns="0" rIns="27432" bIns="0" rtlCol="0" anchor="ctr" anchorCtr="1"/>
          <a:lstStyle/>
          <a:p>
            <a:pPr algn="ctr"/>
            <a:r>
              <a:rPr lang="en-US" sz="1400" b="1">
                <a:solidFill>
                  <a:prstClr val="black"/>
                </a:solidFill>
                <a:latin typeface="Calibri Light"/>
              </a:rPr>
              <a:t>70%</a:t>
            </a:r>
          </a:p>
        </p:txBody>
      </p:sp>
      <p:sp>
        <p:nvSpPr>
          <p:cNvPr id="197" name="Rectangle 196">
            <a:extLst>
              <a:ext uri="{FF2B5EF4-FFF2-40B4-BE49-F238E27FC236}">
                <a16:creationId xmlns:a16="http://schemas.microsoft.com/office/drawing/2014/main" id="{A8BDF3EF-BBEB-7505-B744-9E4C62C3329A}"/>
              </a:ext>
            </a:extLst>
          </p:cNvPr>
          <p:cNvSpPr/>
          <p:nvPr/>
        </p:nvSpPr>
        <p:spPr>
          <a:xfrm>
            <a:off x="736073" y="2006252"/>
            <a:ext cx="2139467" cy="283085"/>
          </a:xfrm>
          <a:prstGeom prst="rect">
            <a:avLst/>
          </a:prstGeom>
          <a:solidFill>
            <a:srgbClr val="7030A0">
              <a:alpha val="40000"/>
            </a:srgbClr>
          </a:solidFill>
          <a:ln w="25400">
            <a:solidFill>
              <a:srgbClr val="004785">
                <a:alpha val="50000"/>
              </a:srgbClr>
            </a:solidFill>
            <a:prstDash val="sysDot"/>
          </a:ln>
        </p:spPr>
        <p:txBody>
          <a:bodyPr lIns="27432" tIns="0" rIns="27432" bIns="0" rtlCol="0" anchor="ctr" anchorCtr="1"/>
          <a:lstStyle/>
          <a:p>
            <a:pPr algn="ctr"/>
            <a:r>
              <a:rPr lang="en-US" sz="1200" b="1">
                <a:solidFill>
                  <a:prstClr val="black"/>
                </a:solidFill>
                <a:latin typeface="Calibri Light"/>
              </a:rPr>
              <a:t>Current Floating Rate Bond Alloc %</a:t>
            </a:r>
          </a:p>
        </p:txBody>
      </p:sp>
      <p:sp>
        <p:nvSpPr>
          <p:cNvPr id="205" name="Rectangle 204">
            <a:extLst>
              <a:ext uri="{FF2B5EF4-FFF2-40B4-BE49-F238E27FC236}">
                <a16:creationId xmlns:a16="http://schemas.microsoft.com/office/drawing/2014/main" id="{402DA8DB-1EB9-96AA-89B6-4742B9FD5E3C}"/>
              </a:ext>
            </a:extLst>
          </p:cNvPr>
          <p:cNvSpPr/>
          <p:nvPr/>
        </p:nvSpPr>
        <p:spPr>
          <a:xfrm>
            <a:off x="8281826" y="3476608"/>
            <a:ext cx="602131" cy="1128741"/>
          </a:xfrm>
          <a:prstGeom prst="rect">
            <a:avLst/>
          </a:prstGeom>
          <a:solidFill>
            <a:srgbClr val="FBB03F">
              <a:alpha val="20000"/>
            </a:srgbClr>
          </a:solidFill>
          <a:ln w="25400">
            <a:solidFill>
              <a:srgbClr val="7F7F7F">
                <a:alpha val="50000"/>
              </a:srgbClr>
            </a:solidFill>
            <a:prstDash val="sysDot"/>
          </a:ln>
        </p:spPr>
        <p:txBody>
          <a:bodyPr lIns="27432" tIns="0" rIns="27432" bIns="0" rtlCol="0" anchor="ctr" anchorCtr="1"/>
          <a:lstStyle/>
          <a:p>
            <a:pPr algn="ctr"/>
            <a:r>
              <a:rPr lang="en-US" sz="1200" b="1">
                <a:solidFill>
                  <a:prstClr val="black"/>
                </a:solidFill>
                <a:latin typeface="Calibri Light"/>
              </a:rPr>
              <a:t>Multi-Asset </a:t>
            </a:r>
          </a:p>
          <a:p>
            <a:pPr algn="ctr"/>
            <a:r>
              <a:rPr lang="en-US" sz="1200" b="1">
                <a:solidFill>
                  <a:prstClr val="black"/>
                </a:solidFill>
                <a:latin typeface="Calibri Light"/>
              </a:rPr>
              <a:t>0-120% equities</a:t>
            </a:r>
          </a:p>
        </p:txBody>
      </p:sp>
      <p:cxnSp>
        <p:nvCxnSpPr>
          <p:cNvPr id="206" name="Straight Connector 205">
            <a:extLst>
              <a:ext uri="{FF2B5EF4-FFF2-40B4-BE49-F238E27FC236}">
                <a16:creationId xmlns:a16="http://schemas.microsoft.com/office/drawing/2014/main" id="{BA29634D-FD00-0832-93E5-872C85C46C9F}"/>
              </a:ext>
            </a:extLst>
          </p:cNvPr>
          <p:cNvCxnSpPr>
            <a:cxnSpLocks/>
          </p:cNvCxnSpPr>
          <p:nvPr/>
        </p:nvCxnSpPr>
        <p:spPr>
          <a:xfrm>
            <a:off x="8307754" y="2359573"/>
            <a:ext cx="0" cy="1076980"/>
          </a:xfrm>
          <a:prstGeom prst="line">
            <a:avLst/>
          </a:prstGeom>
          <a:noFill/>
          <a:ln w="19050" cap="flat" cmpd="sng" algn="ctr">
            <a:solidFill>
              <a:srgbClr val="FFFFFF">
                <a:lumMod val="65000"/>
              </a:srgbClr>
            </a:solidFill>
            <a:prstDash val="sysDash"/>
            <a:miter lim="800000"/>
          </a:ln>
          <a:effectLst/>
        </p:spPr>
      </p:cxnSp>
      <p:sp>
        <p:nvSpPr>
          <p:cNvPr id="207" name="Rectangle 206">
            <a:extLst>
              <a:ext uri="{FF2B5EF4-FFF2-40B4-BE49-F238E27FC236}">
                <a16:creationId xmlns:a16="http://schemas.microsoft.com/office/drawing/2014/main" id="{9EC4F78C-D834-DE01-4A19-7139C8E9DBED}"/>
              </a:ext>
            </a:extLst>
          </p:cNvPr>
          <p:cNvSpPr/>
          <p:nvPr/>
        </p:nvSpPr>
        <p:spPr>
          <a:xfrm>
            <a:off x="8281826" y="3189596"/>
            <a:ext cx="602131" cy="283085"/>
          </a:xfrm>
          <a:prstGeom prst="rect">
            <a:avLst/>
          </a:prstGeom>
          <a:solidFill>
            <a:srgbClr val="FFFF00">
              <a:alpha val="40000"/>
            </a:srgbClr>
          </a:solidFill>
          <a:ln w="25400">
            <a:solidFill>
              <a:srgbClr val="004785">
                <a:alpha val="50000"/>
              </a:srgbClr>
            </a:solidFill>
            <a:prstDash val="sysDot"/>
          </a:ln>
        </p:spPr>
        <p:txBody>
          <a:bodyPr lIns="27432" tIns="0" rIns="27432" bIns="0" rtlCol="0" anchor="ctr" anchorCtr="1"/>
          <a:lstStyle/>
          <a:p>
            <a:pPr algn="ctr"/>
            <a:r>
              <a:rPr lang="en-US" sz="1400" b="1">
                <a:solidFill>
                  <a:prstClr val="black"/>
                </a:solidFill>
                <a:latin typeface="Calibri Light"/>
              </a:rPr>
              <a:t>100%</a:t>
            </a:r>
          </a:p>
        </p:txBody>
      </p:sp>
      <p:grpSp>
        <p:nvGrpSpPr>
          <p:cNvPr id="6" name="Group 5">
            <a:extLst>
              <a:ext uri="{FF2B5EF4-FFF2-40B4-BE49-F238E27FC236}">
                <a16:creationId xmlns:a16="http://schemas.microsoft.com/office/drawing/2014/main" id="{CB74BCF6-2CFA-D51F-DED2-0857467B7DA5}"/>
              </a:ext>
            </a:extLst>
          </p:cNvPr>
          <p:cNvGrpSpPr/>
          <p:nvPr/>
        </p:nvGrpSpPr>
        <p:grpSpPr>
          <a:xfrm>
            <a:off x="1776553" y="4008413"/>
            <a:ext cx="648737" cy="751823"/>
            <a:chOff x="847555" y="4070575"/>
            <a:chExt cx="648737" cy="751823"/>
          </a:xfrm>
        </p:grpSpPr>
        <p:sp>
          <p:nvSpPr>
            <p:cNvPr id="7" name="Oval 6">
              <a:extLst>
                <a:ext uri="{FF2B5EF4-FFF2-40B4-BE49-F238E27FC236}">
                  <a16:creationId xmlns:a16="http://schemas.microsoft.com/office/drawing/2014/main" id="{515C9DFE-AE01-F091-303E-1D21D3B3A450}"/>
                </a:ext>
              </a:extLst>
            </p:cNvPr>
            <p:cNvSpPr/>
            <p:nvPr/>
          </p:nvSpPr>
          <p:spPr>
            <a:xfrm>
              <a:off x="854090" y="4070575"/>
              <a:ext cx="642202" cy="751823"/>
            </a:xfrm>
            <a:prstGeom prst="ellipse">
              <a:avLst/>
            </a:prstGeom>
            <a:solidFill>
              <a:srgbClr val="FBB03F"/>
            </a:solidFill>
            <a:ln w="12700" cap="flat" cmpd="sng" algn="ctr">
              <a:noFill/>
              <a:prstDash val="solid"/>
              <a:miter lim="800000"/>
            </a:ln>
            <a:effectLst>
              <a:outerShdw dir="5400000" algn="ctr" rotWithShape="0">
                <a:srgbClr val="FBB03F">
                  <a:alpha val="90000"/>
                </a:srgbClr>
              </a:outerShdw>
            </a:effectLst>
            <a:scene3d>
              <a:camera prst="orthographicFront"/>
              <a:lightRig rig="threePt" dir="t"/>
            </a:scene3d>
            <a:sp3d prstMaterial="clear">
              <a:bevelT w="914400" h="914400"/>
              <a:bevelB w="914400" h="914400"/>
            </a:sp3d>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8" name="TextBox 7">
              <a:extLst>
                <a:ext uri="{FF2B5EF4-FFF2-40B4-BE49-F238E27FC236}">
                  <a16:creationId xmlns:a16="http://schemas.microsoft.com/office/drawing/2014/main" id="{D5E00AD6-75A5-9D63-4870-B0309BB09E57}"/>
                </a:ext>
              </a:extLst>
            </p:cNvPr>
            <p:cNvSpPr txBox="1"/>
            <p:nvPr/>
          </p:nvSpPr>
          <p:spPr>
            <a:xfrm>
              <a:off x="847555" y="4172724"/>
              <a:ext cx="642333" cy="600164"/>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Abadi" panose="020B0604020104020204" pitchFamily="34" charset="0"/>
                </a:rPr>
                <a:t>Income</a:t>
              </a:r>
            </a:p>
            <a:p>
              <a:pPr marL="0" marR="0" lvl="0" indent="0" algn="ctr" defTabSz="914377" eaLnBrk="1" fontAlgn="auto" latinLnBrk="0" hangingPunct="1">
                <a:lnSpc>
                  <a:spcPct val="100000"/>
                </a:lnSpc>
                <a:spcBef>
                  <a:spcPts val="0"/>
                </a:spcBef>
                <a:spcAft>
                  <a:spcPts val="0"/>
                </a:spcAft>
                <a:buClrTx/>
                <a:buSzTx/>
                <a:buFontTx/>
                <a:buNone/>
                <a:tabLst/>
                <a:defRPr/>
              </a:pPr>
              <a:r>
                <a:rPr lang="en-US" sz="1100" b="1" kern="0">
                  <a:solidFill>
                    <a:prstClr val="black"/>
                  </a:solidFill>
                  <a:latin typeface="Abadi" panose="020B0604020104020204" pitchFamily="34" charset="0"/>
                </a:rPr>
                <a:t>Alloc.</a:t>
              </a:r>
            </a:p>
            <a:p>
              <a:pPr marL="0" marR="0" lvl="0" indent="0" algn="ctr" defTabSz="914377" eaLnBrk="1" fontAlgn="auto" latinLnBrk="0" hangingPunct="1">
                <a:lnSpc>
                  <a:spcPct val="100000"/>
                </a:lnSpc>
                <a:spcBef>
                  <a:spcPts val="0"/>
                </a:spcBef>
                <a:spcAft>
                  <a:spcPts val="0"/>
                </a:spcAft>
                <a:buClrTx/>
                <a:buSzTx/>
                <a:buFontTx/>
                <a:buNone/>
                <a:tabLst/>
                <a:defRPr/>
              </a:pPr>
              <a:r>
                <a:rPr lang="en-US" sz="1100" b="1" kern="0">
                  <a:solidFill>
                    <a:prstClr val="black"/>
                  </a:solidFill>
                  <a:latin typeface="Abadi" panose="020B0604020104020204" pitchFamily="34" charset="0"/>
                </a:rPr>
                <a:t>[</a:t>
              </a:r>
              <a:r>
                <a:rPr kumimoji="0" lang="en-US" sz="1100" b="1" i="0" u="none" strike="noStrike" kern="0" cap="none" spc="0" normalizeH="0" baseline="0" noProof="0">
                  <a:ln>
                    <a:noFill/>
                  </a:ln>
                  <a:solidFill>
                    <a:prstClr val="black"/>
                  </a:solidFill>
                  <a:effectLst/>
                  <a:uLnTx/>
                  <a:uFillTx/>
                  <a:latin typeface="Abadi" panose="020B0604020104020204" pitchFamily="34" charset="0"/>
                </a:rPr>
                <a:t>INA]</a:t>
              </a:r>
            </a:p>
          </p:txBody>
        </p:sp>
      </p:grpSp>
      <p:grpSp>
        <p:nvGrpSpPr>
          <p:cNvPr id="9" name="Group 8">
            <a:extLst>
              <a:ext uri="{FF2B5EF4-FFF2-40B4-BE49-F238E27FC236}">
                <a16:creationId xmlns:a16="http://schemas.microsoft.com/office/drawing/2014/main" id="{69C7CB1E-E341-EE19-2CFD-48EEE2EAB79E}"/>
              </a:ext>
            </a:extLst>
          </p:cNvPr>
          <p:cNvGrpSpPr/>
          <p:nvPr/>
        </p:nvGrpSpPr>
        <p:grpSpPr>
          <a:xfrm>
            <a:off x="2265207" y="3367977"/>
            <a:ext cx="648737" cy="751823"/>
            <a:chOff x="847555" y="4070575"/>
            <a:chExt cx="648737" cy="751823"/>
          </a:xfrm>
        </p:grpSpPr>
        <p:sp>
          <p:nvSpPr>
            <p:cNvPr id="10" name="Oval 9">
              <a:extLst>
                <a:ext uri="{FF2B5EF4-FFF2-40B4-BE49-F238E27FC236}">
                  <a16:creationId xmlns:a16="http://schemas.microsoft.com/office/drawing/2014/main" id="{039F863D-6713-E5F8-A02D-3E75B3026313}"/>
                </a:ext>
              </a:extLst>
            </p:cNvPr>
            <p:cNvSpPr/>
            <p:nvPr/>
          </p:nvSpPr>
          <p:spPr>
            <a:xfrm>
              <a:off x="854090" y="4070575"/>
              <a:ext cx="642202" cy="751823"/>
            </a:xfrm>
            <a:prstGeom prst="ellipse">
              <a:avLst/>
            </a:prstGeom>
            <a:solidFill>
              <a:srgbClr val="FBB03F"/>
            </a:solidFill>
            <a:ln w="12700" cap="flat" cmpd="sng" algn="ctr">
              <a:noFill/>
              <a:prstDash val="solid"/>
              <a:miter lim="800000"/>
            </a:ln>
            <a:effectLst>
              <a:outerShdw dir="5400000" algn="ctr" rotWithShape="0">
                <a:srgbClr val="FBB03F">
                  <a:alpha val="90000"/>
                </a:srgbClr>
              </a:outerShdw>
            </a:effectLst>
            <a:scene3d>
              <a:camera prst="orthographicFront"/>
              <a:lightRig rig="threePt" dir="t"/>
            </a:scene3d>
            <a:sp3d prstMaterial="clear">
              <a:bevelT w="914400" h="914400"/>
              <a:bevelB w="914400" h="914400"/>
            </a:sp3d>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1" name="TextBox 10">
              <a:extLst>
                <a:ext uri="{FF2B5EF4-FFF2-40B4-BE49-F238E27FC236}">
                  <a16:creationId xmlns:a16="http://schemas.microsoft.com/office/drawing/2014/main" id="{05498016-9B19-F074-3ADC-6054A28C1479}"/>
                </a:ext>
              </a:extLst>
            </p:cNvPr>
            <p:cNvSpPr txBox="1"/>
            <p:nvPr/>
          </p:nvSpPr>
          <p:spPr>
            <a:xfrm>
              <a:off x="847555" y="4172724"/>
              <a:ext cx="642333" cy="600164"/>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Abadi" panose="020B0604020104020204" pitchFamily="34" charset="0"/>
                </a:rPr>
                <a:t>Tactical Bond [TB]</a:t>
              </a:r>
            </a:p>
          </p:txBody>
        </p:sp>
      </p:grpSp>
      <p:grpSp>
        <p:nvGrpSpPr>
          <p:cNvPr id="12" name="Group 11">
            <a:extLst>
              <a:ext uri="{FF2B5EF4-FFF2-40B4-BE49-F238E27FC236}">
                <a16:creationId xmlns:a16="http://schemas.microsoft.com/office/drawing/2014/main" id="{DB8C5F9C-9548-E2EE-F049-726533CAF7BF}"/>
              </a:ext>
            </a:extLst>
          </p:cNvPr>
          <p:cNvGrpSpPr/>
          <p:nvPr/>
        </p:nvGrpSpPr>
        <p:grpSpPr>
          <a:xfrm>
            <a:off x="2712358" y="2930544"/>
            <a:ext cx="658940" cy="751823"/>
            <a:chOff x="837352" y="4070575"/>
            <a:chExt cx="658940" cy="751823"/>
          </a:xfrm>
        </p:grpSpPr>
        <p:sp>
          <p:nvSpPr>
            <p:cNvPr id="13" name="Oval 12">
              <a:extLst>
                <a:ext uri="{FF2B5EF4-FFF2-40B4-BE49-F238E27FC236}">
                  <a16:creationId xmlns:a16="http://schemas.microsoft.com/office/drawing/2014/main" id="{D6DCEFBD-4B2B-575A-283B-35C99C040F1E}"/>
                </a:ext>
              </a:extLst>
            </p:cNvPr>
            <p:cNvSpPr/>
            <p:nvPr/>
          </p:nvSpPr>
          <p:spPr>
            <a:xfrm>
              <a:off x="854090" y="4070575"/>
              <a:ext cx="642202" cy="751823"/>
            </a:xfrm>
            <a:prstGeom prst="ellipse">
              <a:avLst/>
            </a:prstGeom>
            <a:solidFill>
              <a:srgbClr val="FBB03F"/>
            </a:solidFill>
            <a:ln w="12700" cap="flat" cmpd="sng" algn="ctr">
              <a:noFill/>
              <a:prstDash val="solid"/>
              <a:miter lim="800000"/>
            </a:ln>
            <a:effectLst>
              <a:outerShdw dir="5400000" algn="ctr" rotWithShape="0">
                <a:srgbClr val="FBB03F">
                  <a:alpha val="90000"/>
                </a:srgbClr>
              </a:outerShdw>
            </a:effectLst>
            <a:scene3d>
              <a:camera prst="orthographicFront"/>
              <a:lightRig rig="threePt" dir="t"/>
            </a:scene3d>
            <a:sp3d prstMaterial="clear">
              <a:bevelT w="914400" h="914400"/>
              <a:bevelB w="914400" h="914400"/>
            </a:sp3d>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4" name="TextBox 13">
              <a:extLst>
                <a:ext uri="{FF2B5EF4-FFF2-40B4-BE49-F238E27FC236}">
                  <a16:creationId xmlns:a16="http://schemas.microsoft.com/office/drawing/2014/main" id="{6F2006C4-2F5C-F053-9C23-883BDBA10524}"/>
                </a:ext>
              </a:extLst>
            </p:cNvPr>
            <p:cNvSpPr txBox="1"/>
            <p:nvPr/>
          </p:nvSpPr>
          <p:spPr>
            <a:xfrm>
              <a:off x="837352" y="4114941"/>
              <a:ext cx="642333" cy="569387"/>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Abadi" panose="020B0604020104020204" pitchFamily="34" charset="0"/>
                </a:rPr>
                <a:t>CS</a:t>
              </a:r>
              <a:endParaRPr kumimoji="0" lang="en-US" sz="1600" b="1" i="0" u="none" strike="noStrike" kern="0" cap="none" spc="0" normalizeH="0" baseline="0" noProof="0">
                <a:ln>
                  <a:noFill/>
                </a:ln>
                <a:solidFill>
                  <a:prstClr val="black"/>
                </a:solidFill>
                <a:effectLst/>
                <a:uLnTx/>
                <a:uFillTx/>
                <a:latin typeface="Abadi" panose="020B0604020104020204" pitchFamily="34" charset="0"/>
              </a:endParaRPr>
            </a:p>
            <a:p>
              <a:pPr marL="0" marR="0" lvl="0" indent="0" algn="ctr" defTabSz="914377" eaLnBrk="1" fontAlgn="auto" latinLnBrk="0" hangingPunct="1">
                <a:lnSpc>
                  <a:spcPct val="100000"/>
                </a:lnSpc>
                <a:spcBef>
                  <a:spcPts val="0"/>
                </a:spcBef>
                <a:spcAft>
                  <a:spcPts val="0"/>
                </a:spcAft>
                <a:buClrTx/>
                <a:buSzTx/>
                <a:buFontTx/>
                <a:buNone/>
                <a:tabLst/>
                <a:defRPr/>
              </a:pPr>
              <a:r>
                <a:rPr lang="en-US" sz="1100" b="1" kern="0">
                  <a:solidFill>
                    <a:prstClr val="black"/>
                  </a:solidFill>
                  <a:latin typeface="Abadi" panose="020B0604020104020204" pitchFamily="34" charset="0"/>
                </a:rPr>
                <a:t>Bond</a:t>
              </a:r>
              <a:r>
                <a:rPr lang="en-US" sz="900" b="1" kern="0">
                  <a:solidFill>
                    <a:prstClr val="black"/>
                  </a:solidFill>
                  <a:latin typeface="Abadi" panose="020B0604020104020204" pitchFamily="34" charset="0"/>
                </a:rPr>
                <a:t> [CS-BND]</a:t>
              </a:r>
              <a:endParaRPr kumimoji="0" lang="en-US" sz="900" b="1" i="0" u="none" strike="noStrike" kern="0" cap="none" spc="0" normalizeH="0" baseline="0" noProof="0">
                <a:ln>
                  <a:noFill/>
                </a:ln>
                <a:solidFill>
                  <a:prstClr val="black"/>
                </a:solidFill>
                <a:effectLst/>
                <a:uLnTx/>
                <a:uFillTx/>
                <a:latin typeface="Abadi" panose="020B0604020104020204" pitchFamily="34" charset="0"/>
              </a:endParaRPr>
            </a:p>
          </p:txBody>
        </p:sp>
      </p:grpSp>
      <p:grpSp>
        <p:nvGrpSpPr>
          <p:cNvPr id="15" name="Group 14">
            <a:extLst>
              <a:ext uri="{FF2B5EF4-FFF2-40B4-BE49-F238E27FC236}">
                <a16:creationId xmlns:a16="http://schemas.microsoft.com/office/drawing/2014/main" id="{D6981BC4-3F10-29CE-59DC-D9C93A8B4350}"/>
              </a:ext>
            </a:extLst>
          </p:cNvPr>
          <p:cNvGrpSpPr/>
          <p:nvPr/>
        </p:nvGrpSpPr>
        <p:grpSpPr>
          <a:xfrm>
            <a:off x="8227129" y="1717712"/>
            <a:ext cx="662352" cy="751823"/>
            <a:chOff x="854090" y="4070575"/>
            <a:chExt cx="662352" cy="751823"/>
          </a:xfrm>
        </p:grpSpPr>
        <p:sp>
          <p:nvSpPr>
            <p:cNvPr id="16" name="Oval 15">
              <a:extLst>
                <a:ext uri="{FF2B5EF4-FFF2-40B4-BE49-F238E27FC236}">
                  <a16:creationId xmlns:a16="http://schemas.microsoft.com/office/drawing/2014/main" id="{0FB5AA90-9C6B-C711-8DCB-7745385F720B}"/>
                </a:ext>
              </a:extLst>
            </p:cNvPr>
            <p:cNvSpPr/>
            <p:nvPr/>
          </p:nvSpPr>
          <p:spPr>
            <a:xfrm>
              <a:off x="854090" y="4070575"/>
              <a:ext cx="642202" cy="751823"/>
            </a:xfrm>
            <a:prstGeom prst="ellipse">
              <a:avLst/>
            </a:prstGeom>
            <a:solidFill>
              <a:srgbClr val="FBB03F"/>
            </a:solidFill>
            <a:ln w="12700" cap="flat" cmpd="sng" algn="ctr">
              <a:noFill/>
              <a:prstDash val="solid"/>
              <a:miter lim="800000"/>
            </a:ln>
            <a:effectLst>
              <a:outerShdw dir="5400000" algn="ctr" rotWithShape="0">
                <a:srgbClr val="FBB03F">
                  <a:alpha val="90000"/>
                </a:srgbClr>
              </a:outerShdw>
            </a:effectLst>
            <a:scene3d>
              <a:camera prst="orthographicFront"/>
              <a:lightRig rig="threePt" dir="t"/>
            </a:scene3d>
            <a:sp3d prstMaterial="clear">
              <a:bevelT w="914400" h="914400"/>
              <a:bevelB w="914400" h="914400"/>
            </a:sp3d>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7" name="TextBox 16">
              <a:extLst>
                <a:ext uri="{FF2B5EF4-FFF2-40B4-BE49-F238E27FC236}">
                  <a16:creationId xmlns:a16="http://schemas.microsoft.com/office/drawing/2014/main" id="{72CFB974-B424-83DC-D953-9C0BD143F23A}"/>
                </a:ext>
              </a:extLst>
            </p:cNvPr>
            <p:cNvSpPr txBox="1"/>
            <p:nvPr/>
          </p:nvSpPr>
          <p:spPr>
            <a:xfrm>
              <a:off x="874109" y="4134528"/>
              <a:ext cx="642333" cy="600164"/>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err="1">
                  <a:ln>
                    <a:noFill/>
                  </a:ln>
                  <a:solidFill>
                    <a:prstClr val="black"/>
                  </a:solidFill>
                  <a:effectLst/>
                  <a:uLnTx/>
                  <a:uFillTx/>
                  <a:latin typeface="Abadi" panose="020B0604020104020204" pitchFamily="34" charset="0"/>
                </a:rPr>
                <a:t>Enh</a:t>
              </a:r>
              <a:r>
                <a:rPr kumimoji="0" lang="en-US" sz="1100" b="1" i="0" u="none" strike="noStrike" kern="0" cap="none" spc="0" normalizeH="0" baseline="0" noProof="0">
                  <a:ln>
                    <a:noFill/>
                  </a:ln>
                  <a:solidFill>
                    <a:prstClr val="black"/>
                  </a:solidFill>
                  <a:effectLst/>
                  <a:uLnTx/>
                  <a:uFillTx/>
                  <a:latin typeface="Abadi" panose="020B0604020104020204" pitchFamily="34" charset="0"/>
                </a:rPr>
                <a:t>.</a:t>
              </a:r>
            </a:p>
            <a:p>
              <a:pPr marL="0" marR="0" lvl="0" indent="0" algn="ctr" defTabSz="914377" eaLnBrk="1" fontAlgn="auto" latinLnBrk="0" hangingPunct="1">
                <a:lnSpc>
                  <a:spcPct val="100000"/>
                </a:lnSpc>
                <a:spcBef>
                  <a:spcPts val="0"/>
                </a:spcBef>
                <a:spcAft>
                  <a:spcPts val="0"/>
                </a:spcAft>
                <a:buClrTx/>
                <a:buSzTx/>
                <a:buFontTx/>
                <a:buNone/>
                <a:tabLst/>
                <a:defRPr/>
              </a:pPr>
              <a:r>
                <a:rPr lang="en-US" sz="1100" b="1" kern="0">
                  <a:solidFill>
                    <a:prstClr val="black"/>
                  </a:solidFill>
                  <a:latin typeface="Abadi" panose="020B0604020104020204" pitchFamily="34" charset="0"/>
                </a:rPr>
                <a:t>Growth</a:t>
              </a:r>
            </a:p>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Abadi" panose="020B0604020104020204" pitchFamily="34" charset="0"/>
                </a:rPr>
                <a:t>[EGA]</a:t>
              </a:r>
              <a:endParaRPr kumimoji="0" lang="en-US" sz="900" b="1" i="0" u="none" strike="noStrike" kern="0" cap="none" spc="0" normalizeH="0" baseline="0" noProof="0">
                <a:ln>
                  <a:noFill/>
                </a:ln>
                <a:solidFill>
                  <a:prstClr val="black"/>
                </a:solidFill>
                <a:effectLst/>
                <a:uLnTx/>
                <a:uFillTx/>
                <a:latin typeface="Abadi" panose="020B0604020104020204" pitchFamily="34" charset="0"/>
              </a:endParaRPr>
            </a:p>
          </p:txBody>
        </p:sp>
      </p:grpSp>
      <p:sp>
        <p:nvSpPr>
          <p:cNvPr id="22" name="Rectangle: Rounded Corners 21">
            <a:extLst>
              <a:ext uri="{FF2B5EF4-FFF2-40B4-BE49-F238E27FC236}">
                <a16:creationId xmlns:a16="http://schemas.microsoft.com/office/drawing/2014/main" id="{C09844F0-A5A2-CAE7-2150-F9A0E5AC2B4E}"/>
              </a:ext>
            </a:extLst>
          </p:cNvPr>
          <p:cNvSpPr/>
          <p:nvPr/>
        </p:nvSpPr>
        <p:spPr>
          <a:xfrm>
            <a:off x="4254068" y="3963727"/>
            <a:ext cx="570470" cy="467692"/>
          </a:xfrm>
          <a:prstGeom prst="roundRect">
            <a:avLst/>
          </a:prstGeom>
          <a:solidFill>
            <a:schemeClr val="bg1">
              <a:lumMod val="85000"/>
            </a:schemeClr>
          </a:solidFill>
          <a:ln w="22225">
            <a:solidFill>
              <a:srgbClr val="004784"/>
            </a:solidFill>
          </a:ln>
        </p:spPr>
        <p:txBody>
          <a:bodyPr lIns="36576" tIns="0" rIns="36576"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Calibri Light"/>
              </a:rPr>
              <a:t>Strategic Bond Portfolios*</a:t>
            </a:r>
          </a:p>
        </p:txBody>
      </p:sp>
      <p:sp>
        <p:nvSpPr>
          <p:cNvPr id="23" name="Rectangle: Rounded Corners 22">
            <a:extLst>
              <a:ext uri="{FF2B5EF4-FFF2-40B4-BE49-F238E27FC236}">
                <a16:creationId xmlns:a16="http://schemas.microsoft.com/office/drawing/2014/main" id="{D2BAAF8F-501F-F677-3DC6-9DA7592CDCB7}"/>
              </a:ext>
            </a:extLst>
          </p:cNvPr>
          <p:cNvSpPr/>
          <p:nvPr/>
        </p:nvSpPr>
        <p:spPr>
          <a:xfrm>
            <a:off x="11623558" y="1622388"/>
            <a:ext cx="559898" cy="467692"/>
          </a:xfrm>
          <a:prstGeom prst="roundRect">
            <a:avLst/>
          </a:prstGeom>
          <a:solidFill>
            <a:schemeClr val="bg1">
              <a:lumMod val="85000"/>
            </a:schemeClr>
          </a:solidFill>
          <a:ln w="22225">
            <a:solidFill>
              <a:srgbClr val="004784"/>
            </a:solidFill>
          </a:ln>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Calibri Light"/>
              </a:rPr>
              <a:t>Strategic Stock Portfolios*</a:t>
            </a:r>
            <a:endParaRPr kumimoji="0" lang="en-US" sz="900" b="1" i="0" u="none" strike="noStrike" kern="0" cap="none" spc="0" normalizeH="0" baseline="0" noProof="0">
              <a:ln>
                <a:noFill/>
              </a:ln>
              <a:solidFill>
                <a:prstClr val="black"/>
              </a:solidFill>
              <a:effectLst/>
              <a:uLnTx/>
              <a:uFillTx/>
              <a:latin typeface="Calibri Light"/>
            </a:endParaRPr>
          </a:p>
        </p:txBody>
      </p:sp>
      <p:sp>
        <p:nvSpPr>
          <p:cNvPr id="24" name="Rectangle: Rounded Corners 23">
            <a:extLst>
              <a:ext uri="{FF2B5EF4-FFF2-40B4-BE49-F238E27FC236}">
                <a16:creationId xmlns:a16="http://schemas.microsoft.com/office/drawing/2014/main" id="{7C223AE0-F587-5FB3-A47E-50560C9EFA5E}"/>
              </a:ext>
            </a:extLst>
          </p:cNvPr>
          <p:cNvSpPr/>
          <p:nvPr/>
        </p:nvSpPr>
        <p:spPr>
          <a:xfrm>
            <a:off x="4774524" y="5505866"/>
            <a:ext cx="2522424" cy="556871"/>
          </a:xfrm>
          <a:prstGeom prst="roundRect">
            <a:avLst/>
          </a:prstGeom>
          <a:solidFill>
            <a:schemeClr val="bg1">
              <a:lumMod val="85000"/>
            </a:schemeClr>
          </a:solidFill>
          <a:ln w="22225">
            <a:solidFill>
              <a:srgbClr val="004784"/>
            </a:solidFill>
          </a:ln>
        </p:spPr>
        <p:txBody>
          <a:bodyPr lIns="91440" tIns="0" rIns="9144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b="1" kern="0">
                <a:solidFill>
                  <a:prstClr val="black"/>
                </a:solidFill>
                <a:latin typeface="Calibri Light"/>
              </a:rPr>
              <a:t>*Strategic (Low Cost) Portfolios: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black"/>
                </a:solidFill>
                <a:effectLst/>
                <a:uLnTx/>
                <a:uFillTx/>
                <a:latin typeface="Calibri Light"/>
              </a:rPr>
              <a:t>Bonds: Core-Bond, Core-Muni, </a:t>
            </a:r>
            <a:r>
              <a:rPr lang="en-US" sz="900" b="1" kern="0">
                <a:solidFill>
                  <a:prstClr val="black"/>
                </a:solidFill>
                <a:latin typeface="Calibri Light"/>
              </a:rPr>
              <a:t>ESG-CB, MF-INC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Light"/>
              </a:rPr>
              <a:t>Stocks: Core-Stock, ESG-CS, MF-EQT</a:t>
            </a:r>
            <a:endParaRPr kumimoji="0" lang="en-US" sz="1050" b="1" i="0" u="none" strike="noStrike" kern="0" cap="none" spc="0" normalizeH="0" baseline="0" noProof="0">
              <a:ln>
                <a:noFill/>
              </a:ln>
              <a:solidFill>
                <a:prstClr val="black"/>
              </a:solidFill>
              <a:effectLst/>
              <a:uLnTx/>
              <a:uFillTx/>
              <a:latin typeface="Calibri Light"/>
            </a:endParaRPr>
          </a:p>
        </p:txBody>
      </p:sp>
      <p:sp>
        <p:nvSpPr>
          <p:cNvPr id="18" name="Rectangle 17">
            <a:extLst>
              <a:ext uri="{FF2B5EF4-FFF2-40B4-BE49-F238E27FC236}">
                <a16:creationId xmlns:a16="http://schemas.microsoft.com/office/drawing/2014/main" id="{219D2337-289F-6C3A-A9DF-8D9E43F443F3}"/>
              </a:ext>
            </a:extLst>
          </p:cNvPr>
          <p:cNvSpPr/>
          <p:nvPr/>
        </p:nvSpPr>
        <p:spPr>
          <a:xfrm>
            <a:off x="744863" y="2351927"/>
            <a:ext cx="2139467" cy="283085"/>
          </a:xfrm>
          <a:prstGeom prst="rect">
            <a:avLst/>
          </a:prstGeom>
          <a:solidFill>
            <a:srgbClr val="00B050">
              <a:alpha val="40000"/>
            </a:srgbClr>
          </a:solidFill>
          <a:ln w="25400">
            <a:solidFill>
              <a:srgbClr val="004785">
                <a:alpha val="50000"/>
              </a:srgbClr>
            </a:solidFill>
            <a:prstDash val="sysDot"/>
          </a:ln>
        </p:spPr>
        <p:txBody>
          <a:bodyPr lIns="27432" tIns="0" rIns="27432" bIns="0" rtlCol="0" anchor="ctr" anchorCtr="1"/>
          <a:lstStyle/>
          <a:p>
            <a:pPr algn="ctr"/>
            <a:r>
              <a:rPr lang="en-US" sz="1400" b="1">
                <a:solidFill>
                  <a:prstClr val="black"/>
                </a:solidFill>
                <a:latin typeface="Calibri Light"/>
              </a:rPr>
              <a:t>Current Cash/MMKT Alloc %</a:t>
            </a:r>
          </a:p>
        </p:txBody>
      </p:sp>
      <p:sp>
        <p:nvSpPr>
          <p:cNvPr id="21" name="Rectangle 20">
            <a:extLst>
              <a:ext uri="{FF2B5EF4-FFF2-40B4-BE49-F238E27FC236}">
                <a16:creationId xmlns:a16="http://schemas.microsoft.com/office/drawing/2014/main" id="{68167403-0F38-41D9-C99C-BAC9AF65E24A}"/>
              </a:ext>
            </a:extLst>
          </p:cNvPr>
          <p:cNvSpPr/>
          <p:nvPr/>
        </p:nvSpPr>
        <p:spPr>
          <a:xfrm>
            <a:off x="2282198" y="4364533"/>
            <a:ext cx="602132" cy="283085"/>
          </a:xfrm>
          <a:prstGeom prst="rect">
            <a:avLst/>
          </a:prstGeom>
          <a:solidFill>
            <a:srgbClr val="7030A0">
              <a:alpha val="40000"/>
            </a:srgbClr>
          </a:solidFill>
          <a:ln w="25400">
            <a:solidFill>
              <a:srgbClr val="004785">
                <a:alpha val="50000"/>
              </a:srgbClr>
            </a:solidFill>
            <a:prstDash val="sysDot"/>
          </a:ln>
        </p:spPr>
        <p:txBody>
          <a:bodyPr lIns="27432" tIns="0" rIns="27432" bIns="0" rtlCol="0" anchor="ctr" anchorCtr="1"/>
          <a:lstStyle/>
          <a:p>
            <a:pPr algn="ctr"/>
            <a:r>
              <a:rPr lang="en-US" sz="1400" b="1">
                <a:solidFill>
                  <a:prstClr val="black"/>
                </a:solidFill>
                <a:latin typeface="Calibri Light"/>
              </a:rPr>
              <a:t>30%</a:t>
            </a:r>
          </a:p>
        </p:txBody>
      </p:sp>
      <p:sp>
        <p:nvSpPr>
          <p:cNvPr id="25" name="Rectangle 24">
            <a:extLst>
              <a:ext uri="{FF2B5EF4-FFF2-40B4-BE49-F238E27FC236}">
                <a16:creationId xmlns:a16="http://schemas.microsoft.com/office/drawing/2014/main" id="{DA7A965B-9CD6-AB68-027F-9CFBF5EA5845}"/>
              </a:ext>
            </a:extLst>
          </p:cNvPr>
          <p:cNvSpPr/>
          <p:nvPr/>
        </p:nvSpPr>
        <p:spPr>
          <a:xfrm>
            <a:off x="2130701" y="5031356"/>
            <a:ext cx="602132" cy="283085"/>
          </a:xfrm>
          <a:prstGeom prst="rect">
            <a:avLst/>
          </a:prstGeom>
          <a:solidFill>
            <a:srgbClr val="7030A0">
              <a:alpha val="40000"/>
            </a:srgbClr>
          </a:solidFill>
          <a:ln w="25400">
            <a:solidFill>
              <a:srgbClr val="004785">
                <a:alpha val="50000"/>
              </a:srgbClr>
            </a:solidFill>
            <a:prstDash val="sysDot"/>
          </a:ln>
        </p:spPr>
        <p:txBody>
          <a:bodyPr lIns="27432" tIns="0" rIns="27432" bIns="0" rtlCol="0" anchor="ctr" anchorCtr="1"/>
          <a:lstStyle/>
          <a:p>
            <a:pPr algn="ctr"/>
            <a:r>
              <a:rPr lang="en-US" sz="1400" b="1">
                <a:solidFill>
                  <a:prstClr val="black"/>
                </a:solidFill>
                <a:latin typeface="Calibri Light"/>
              </a:rPr>
              <a:t>25%</a:t>
            </a:r>
          </a:p>
        </p:txBody>
      </p:sp>
      <p:sp>
        <p:nvSpPr>
          <p:cNvPr id="20" name="Rectangle 19">
            <a:extLst>
              <a:ext uri="{FF2B5EF4-FFF2-40B4-BE49-F238E27FC236}">
                <a16:creationId xmlns:a16="http://schemas.microsoft.com/office/drawing/2014/main" id="{F1C6BA11-6081-569F-52CD-E6ABB535D45A}"/>
              </a:ext>
            </a:extLst>
          </p:cNvPr>
          <p:cNvSpPr/>
          <p:nvPr/>
        </p:nvSpPr>
        <p:spPr>
          <a:xfrm>
            <a:off x="2130701" y="5318285"/>
            <a:ext cx="602132" cy="283085"/>
          </a:xfrm>
          <a:prstGeom prst="rect">
            <a:avLst/>
          </a:prstGeom>
          <a:solidFill>
            <a:srgbClr val="00B050">
              <a:alpha val="40000"/>
            </a:srgbClr>
          </a:solidFill>
          <a:ln w="25400">
            <a:solidFill>
              <a:srgbClr val="004785">
                <a:alpha val="50000"/>
              </a:srgbClr>
            </a:solidFill>
            <a:prstDash val="sysDot"/>
          </a:ln>
        </p:spPr>
        <p:txBody>
          <a:bodyPr lIns="27432" tIns="0" rIns="27432" bIns="0" rtlCol="0" anchor="ctr" anchorCtr="1"/>
          <a:lstStyle/>
          <a:p>
            <a:pPr algn="ctr"/>
            <a:r>
              <a:rPr lang="en-US" sz="1400" b="1">
                <a:solidFill>
                  <a:prstClr val="black"/>
                </a:solidFill>
                <a:latin typeface="Calibri Light"/>
              </a:rPr>
              <a:t>15%</a:t>
            </a:r>
          </a:p>
        </p:txBody>
      </p:sp>
      <p:sp>
        <p:nvSpPr>
          <p:cNvPr id="26" name="Rectangle 25">
            <a:extLst>
              <a:ext uri="{FF2B5EF4-FFF2-40B4-BE49-F238E27FC236}">
                <a16:creationId xmlns:a16="http://schemas.microsoft.com/office/drawing/2014/main" id="{18654B8E-FB5E-F555-5895-E9681AF424AA}"/>
              </a:ext>
            </a:extLst>
          </p:cNvPr>
          <p:cNvSpPr/>
          <p:nvPr/>
        </p:nvSpPr>
        <p:spPr>
          <a:xfrm>
            <a:off x="1481140" y="5446041"/>
            <a:ext cx="602132" cy="283085"/>
          </a:xfrm>
          <a:prstGeom prst="rect">
            <a:avLst/>
          </a:prstGeom>
          <a:solidFill>
            <a:srgbClr val="00B050">
              <a:alpha val="40000"/>
            </a:srgbClr>
          </a:solidFill>
          <a:ln w="25400">
            <a:solidFill>
              <a:srgbClr val="004785">
                <a:alpha val="50000"/>
              </a:srgbClr>
            </a:solidFill>
            <a:prstDash val="sysDot"/>
          </a:ln>
        </p:spPr>
        <p:txBody>
          <a:bodyPr lIns="27432" tIns="0" rIns="27432" bIns="0" rtlCol="0" anchor="ctr" anchorCtr="1"/>
          <a:lstStyle/>
          <a:p>
            <a:pPr algn="ctr"/>
            <a:r>
              <a:rPr lang="en-US" sz="1400" b="1">
                <a:solidFill>
                  <a:prstClr val="black"/>
                </a:solidFill>
                <a:latin typeface="Calibri Light"/>
              </a:rPr>
              <a:t>100%</a:t>
            </a:r>
          </a:p>
        </p:txBody>
      </p:sp>
      <p:sp>
        <p:nvSpPr>
          <p:cNvPr id="27" name="Rectangle 26">
            <a:extLst>
              <a:ext uri="{FF2B5EF4-FFF2-40B4-BE49-F238E27FC236}">
                <a16:creationId xmlns:a16="http://schemas.microsoft.com/office/drawing/2014/main" id="{8FCE75D4-D697-556E-00AC-75393882336C}"/>
              </a:ext>
            </a:extLst>
          </p:cNvPr>
          <p:cNvSpPr/>
          <p:nvPr/>
        </p:nvSpPr>
        <p:spPr>
          <a:xfrm>
            <a:off x="2914180" y="3675062"/>
            <a:ext cx="602132" cy="283085"/>
          </a:xfrm>
          <a:prstGeom prst="rect">
            <a:avLst/>
          </a:prstGeom>
          <a:solidFill>
            <a:srgbClr val="00B050">
              <a:alpha val="40000"/>
            </a:srgbClr>
          </a:solidFill>
          <a:ln w="25400">
            <a:solidFill>
              <a:srgbClr val="004785">
                <a:alpha val="50000"/>
              </a:srgbClr>
            </a:solidFill>
            <a:prstDash val="sysDot"/>
          </a:ln>
        </p:spPr>
        <p:txBody>
          <a:bodyPr lIns="27432" tIns="0" rIns="27432" bIns="0" rtlCol="0" anchor="ctr" anchorCtr="1"/>
          <a:lstStyle/>
          <a:p>
            <a:pPr algn="ctr"/>
            <a:r>
              <a:rPr lang="en-US" sz="1400" b="1">
                <a:solidFill>
                  <a:prstClr val="black"/>
                </a:solidFill>
                <a:latin typeface="Calibri Light"/>
              </a:rPr>
              <a:t>100%</a:t>
            </a:r>
          </a:p>
        </p:txBody>
      </p:sp>
    </p:spTree>
    <p:extLst>
      <p:ext uri="{BB962C8B-B14F-4D97-AF65-F5344CB8AC3E}">
        <p14:creationId xmlns:p14="http://schemas.microsoft.com/office/powerpoint/2010/main" val="3327370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a:effectLst>
                  <a:outerShdw blurRad="38100" dist="38100" dir="2700000" algn="tl">
                    <a:srgbClr val="000000">
                      <a:alpha val="43137"/>
                    </a:srgbClr>
                  </a:outerShdw>
                </a:effectLst>
              </a:rPr>
              <a:t>A Behavioral Portfolio Approach</a:t>
            </a:r>
            <a:endParaRPr lang="en-US"/>
          </a:p>
        </p:txBody>
      </p:sp>
      <p:grpSp>
        <p:nvGrpSpPr>
          <p:cNvPr id="3" name="Group 2">
            <a:extLst>
              <a:ext uri="{FF2B5EF4-FFF2-40B4-BE49-F238E27FC236}">
                <a16:creationId xmlns:a16="http://schemas.microsoft.com/office/drawing/2014/main" id="{1A9C1FA8-03EF-417C-A19C-B44927445EA6}"/>
              </a:ext>
            </a:extLst>
          </p:cNvPr>
          <p:cNvGrpSpPr/>
          <p:nvPr/>
        </p:nvGrpSpPr>
        <p:grpSpPr>
          <a:xfrm>
            <a:off x="262436" y="1347770"/>
            <a:ext cx="11854316" cy="5510230"/>
            <a:chOff x="170996" y="1040040"/>
            <a:chExt cx="11854316" cy="5510230"/>
          </a:xfrm>
        </p:grpSpPr>
        <p:pic>
          <p:nvPicPr>
            <p:cNvPr id="1026" name="Picture 2">
              <a:extLst>
                <a:ext uri="{FF2B5EF4-FFF2-40B4-BE49-F238E27FC236}">
                  <a16:creationId xmlns:a16="http://schemas.microsoft.com/office/drawing/2014/main" id="{4627F658-4B6E-4773-9AB3-15504101E4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96" y="1040040"/>
              <a:ext cx="6556375" cy="5510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nvGrpSpPr>
            <p:cNvPr id="5" name="Group 3">
              <a:extLst>
                <a:ext uri="{FF2B5EF4-FFF2-40B4-BE49-F238E27FC236}">
                  <a16:creationId xmlns:a16="http://schemas.microsoft.com/office/drawing/2014/main" id="{821BDED7-CE28-4E82-AA5F-776F2BECFEFE}"/>
                </a:ext>
              </a:extLst>
            </p:cNvPr>
            <p:cNvGrpSpPr>
              <a:grpSpLocks/>
            </p:cNvGrpSpPr>
            <p:nvPr/>
          </p:nvGrpSpPr>
          <p:grpSpPr bwMode="auto">
            <a:xfrm>
              <a:off x="6234111" y="5014857"/>
              <a:ext cx="904875" cy="800100"/>
              <a:chOff x="109213650" y="110451900"/>
              <a:chExt cx="904875" cy="800100"/>
            </a:xfrm>
          </p:grpSpPr>
          <p:sp>
            <p:nvSpPr>
              <p:cNvPr id="6" name="Oval 4">
                <a:extLst>
                  <a:ext uri="{FF2B5EF4-FFF2-40B4-BE49-F238E27FC236}">
                    <a16:creationId xmlns:a16="http://schemas.microsoft.com/office/drawing/2014/main" id="{9A607F52-7A98-4A3C-9E0E-D5E6EF0923F2}"/>
                  </a:ext>
                </a:extLst>
              </p:cNvPr>
              <p:cNvSpPr>
                <a:spLocks noChangeArrowheads="1"/>
              </p:cNvSpPr>
              <p:nvPr/>
            </p:nvSpPr>
            <p:spPr bwMode="auto">
              <a:xfrm>
                <a:off x="109213650" y="110451900"/>
                <a:ext cx="904875" cy="800100"/>
              </a:xfrm>
              <a:prstGeom prst="ellipse">
                <a:avLst/>
              </a:prstGeom>
              <a:solidFill>
                <a:srgbClr val="29394D"/>
              </a:solidFill>
              <a:ln w="9525" algn="in">
                <a:solidFill>
                  <a:srgbClr val="29394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8" name="Text Box 5">
                <a:extLst>
                  <a:ext uri="{FF2B5EF4-FFF2-40B4-BE49-F238E27FC236}">
                    <a16:creationId xmlns:a16="http://schemas.microsoft.com/office/drawing/2014/main" id="{4891D321-C24C-40E6-B4EF-D6AE3A9FC540}"/>
                  </a:ext>
                </a:extLst>
              </p:cNvPr>
              <p:cNvSpPr txBox="1">
                <a:spLocks noChangeArrowheads="1"/>
              </p:cNvSpPr>
              <p:nvPr/>
            </p:nvSpPr>
            <p:spPr bwMode="auto">
              <a:xfrm>
                <a:off x="109345710" y="110554040"/>
                <a:ext cx="659805" cy="5958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FFFFFF"/>
                    </a:solidFill>
                    <a:effectLst/>
                    <a:latin typeface="Eras Bold ITC" panose="020B0907030504020204" pitchFamily="34" charset="0"/>
                  </a:rPr>
                  <a:t>STEP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FFFFFF"/>
                    </a:solidFill>
                    <a:effectLst/>
                    <a:latin typeface="Eras Bold ITC" panose="020B0907030504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9" name="Text Box 6">
              <a:extLst>
                <a:ext uri="{FF2B5EF4-FFF2-40B4-BE49-F238E27FC236}">
                  <a16:creationId xmlns:a16="http://schemas.microsoft.com/office/drawing/2014/main" id="{D6B1BF7A-721B-40AB-AE46-CC1733D0F534}"/>
                </a:ext>
              </a:extLst>
            </p:cNvPr>
            <p:cNvSpPr txBox="1">
              <a:spLocks noChangeArrowheads="1"/>
            </p:cNvSpPr>
            <p:nvPr/>
          </p:nvSpPr>
          <p:spPr bwMode="auto">
            <a:xfrm>
              <a:off x="7310436" y="5022285"/>
              <a:ext cx="4543425" cy="80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Construct complete financial plan with specific goals and objectives.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10" name="Group 7">
              <a:extLst>
                <a:ext uri="{FF2B5EF4-FFF2-40B4-BE49-F238E27FC236}">
                  <a16:creationId xmlns:a16="http://schemas.microsoft.com/office/drawing/2014/main" id="{271D8B22-1342-42A1-9AE2-43628C4FDE49}"/>
                </a:ext>
              </a:extLst>
            </p:cNvPr>
            <p:cNvGrpSpPr>
              <a:grpSpLocks/>
            </p:cNvGrpSpPr>
            <p:nvPr/>
          </p:nvGrpSpPr>
          <p:grpSpPr bwMode="auto">
            <a:xfrm>
              <a:off x="5643562" y="3970110"/>
              <a:ext cx="904875" cy="800100"/>
              <a:chOff x="109432725" y="108080175"/>
              <a:chExt cx="904875" cy="800100"/>
            </a:xfrm>
          </p:grpSpPr>
          <p:sp>
            <p:nvSpPr>
              <p:cNvPr id="11" name="Oval 8">
                <a:extLst>
                  <a:ext uri="{FF2B5EF4-FFF2-40B4-BE49-F238E27FC236}">
                    <a16:creationId xmlns:a16="http://schemas.microsoft.com/office/drawing/2014/main" id="{52271FC8-EB7D-4DCD-B486-AE41399EF079}"/>
                  </a:ext>
                </a:extLst>
              </p:cNvPr>
              <p:cNvSpPr>
                <a:spLocks noChangeArrowheads="1"/>
              </p:cNvSpPr>
              <p:nvPr/>
            </p:nvSpPr>
            <p:spPr bwMode="auto">
              <a:xfrm>
                <a:off x="109432725" y="108080175"/>
                <a:ext cx="904875" cy="800100"/>
              </a:xfrm>
              <a:prstGeom prst="ellipse">
                <a:avLst/>
              </a:prstGeom>
              <a:solidFill>
                <a:srgbClr val="004784"/>
              </a:solidFill>
              <a:ln w="9525" algn="in">
                <a:solidFill>
                  <a:srgbClr val="004784"/>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2" name="Text Box 9">
                <a:extLst>
                  <a:ext uri="{FF2B5EF4-FFF2-40B4-BE49-F238E27FC236}">
                    <a16:creationId xmlns:a16="http://schemas.microsoft.com/office/drawing/2014/main" id="{0D280BED-C3A2-41BE-8697-0578E12CB264}"/>
                  </a:ext>
                </a:extLst>
              </p:cNvPr>
              <p:cNvSpPr txBox="1">
                <a:spLocks noChangeArrowheads="1"/>
              </p:cNvSpPr>
              <p:nvPr/>
            </p:nvSpPr>
            <p:spPr bwMode="auto">
              <a:xfrm>
                <a:off x="109564785" y="108182315"/>
                <a:ext cx="659805" cy="5958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FFFFFF"/>
                    </a:solidFill>
                    <a:effectLst/>
                    <a:latin typeface="Eras Bold ITC" panose="020B0907030504020204" pitchFamily="34" charset="0"/>
                  </a:rPr>
                  <a:t>STEP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FFFFFF"/>
                    </a:solidFill>
                    <a:effectLst/>
                    <a:latin typeface="Eras Bold ITC" panose="020B090703050402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13" name="Text Box 10">
              <a:extLst>
                <a:ext uri="{FF2B5EF4-FFF2-40B4-BE49-F238E27FC236}">
                  <a16:creationId xmlns:a16="http://schemas.microsoft.com/office/drawing/2014/main" id="{12FC75B6-314F-4A72-8503-2B400B1C2C8C}"/>
                </a:ext>
              </a:extLst>
            </p:cNvPr>
            <p:cNvSpPr txBox="1">
              <a:spLocks noChangeArrowheads="1"/>
            </p:cNvSpPr>
            <p:nvPr/>
          </p:nvSpPr>
          <p:spPr bwMode="auto">
            <a:xfrm>
              <a:off x="6853237" y="3970110"/>
              <a:ext cx="5172075" cy="1047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Develop cash flow strategy taking into consideration cash and other low risk investments. This reduces short-term risk and the likelihood of making short-term, emotional decisions.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14" name="Group 11">
              <a:extLst>
                <a:ext uri="{FF2B5EF4-FFF2-40B4-BE49-F238E27FC236}">
                  <a16:creationId xmlns:a16="http://schemas.microsoft.com/office/drawing/2014/main" id="{138E8271-EAA2-4E92-8A11-0B3469437B77}"/>
                </a:ext>
              </a:extLst>
            </p:cNvPr>
            <p:cNvGrpSpPr>
              <a:grpSpLocks/>
            </p:cNvGrpSpPr>
            <p:nvPr/>
          </p:nvGrpSpPr>
          <p:grpSpPr bwMode="auto">
            <a:xfrm>
              <a:off x="5178127" y="2972988"/>
              <a:ext cx="904875" cy="800100"/>
              <a:chOff x="109366050" y="109099350"/>
              <a:chExt cx="904875" cy="800100"/>
            </a:xfrm>
          </p:grpSpPr>
          <p:sp>
            <p:nvSpPr>
              <p:cNvPr id="15" name="Oval 12">
                <a:extLst>
                  <a:ext uri="{FF2B5EF4-FFF2-40B4-BE49-F238E27FC236}">
                    <a16:creationId xmlns:a16="http://schemas.microsoft.com/office/drawing/2014/main" id="{CC90413F-C7E2-4791-AD58-C3444435CE87}"/>
                  </a:ext>
                </a:extLst>
              </p:cNvPr>
              <p:cNvSpPr>
                <a:spLocks noChangeArrowheads="1"/>
              </p:cNvSpPr>
              <p:nvPr/>
            </p:nvSpPr>
            <p:spPr bwMode="auto">
              <a:xfrm>
                <a:off x="109366050" y="109099350"/>
                <a:ext cx="904875" cy="800100"/>
              </a:xfrm>
              <a:prstGeom prst="ellipse">
                <a:avLst/>
              </a:prstGeom>
              <a:solidFill>
                <a:srgbClr val="1B75BC"/>
              </a:solidFill>
              <a:ln w="9525" algn="in">
                <a:solidFill>
                  <a:srgbClr val="1B75BC"/>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6" name="Text Box 13">
                <a:extLst>
                  <a:ext uri="{FF2B5EF4-FFF2-40B4-BE49-F238E27FC236}">
                    <a16:creationId xmlns:a16="http://schemas.microsoft.com/office/drawing/2014/main" id="{B13D0A22-2387-49F9-A46E-5B203EAB9005}"/>
                  </a:ext>
                </a:extLst>
              </p:cNvPr>
              <p:cNvSpPr txBox="1">
                <a:spLocks noChangeArrowheads="1"/>
              </p:cNvSpPr>
              <p:nvPr/>
            </p:nvSpPr>
            <p:spPr bwMode="auto">
              <a:xfrm>
                <a:off x="109498110" y="109201490"/>
                <a:ext cx="659805" cy="5958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FFFFFF"/>
                    </a:solidFill>
                    <a:effectLst/>
                    <a:latin typeface="Eras Bold ITC" panose="020B0907030504020204" pitchFamily="34" charset="0"/>
                  </a:rPr>
                  <a:t>STEP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FFFFFF"/>
                    </a:solidFill>
                    <a:effectLst/>
                    <a:latin typeface="Eras Bold ITC" panose="020B090703050402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17" name="Text Box 14">
              <a:extLst>
                <a:ext uri="{FF2B5EF4-FFF2-40B4-BE49-F238E27FC236}">
                  <a16:creationId xmlns:a16="http://schemas.microsoft.com/office/drawing/2014/main" id="{6031BCAC-AC19-410E-A3EA-AC60901ABB9B}"/>
                </a:ext>
              </a:extLst>
            </p:cNvPr>
            <p:cNvSpPr txBox="1">
              <a:spLocks noChangeArrowheads="1"/>
            </p:cNvSpPr>
            <p:nvPr/>
          </p:nvSpPr>
          <p:spPr bwMode="auto">
            <a:xfrm>
              <a:off x="6435427" y="3011088"/>
              <a:ext cx="5076825" cy="71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Divide assets into specific layers and set specific goals and objectives for each layer.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36" name="Group 15">
              <a:extLst>
                <a:ext uri="{FF2B5EF4-FFF2-40B4-BE49-F238E27FC236}">
                  <a16:creationId xmlns:a16="http://schemas.microsoft.com/office/drawing/2014/main" id="{5CEF3C37-E650-4643-8F06-1DD75B4A8F75}"/>
                </a:ext>
              </a:extLst>
            </p:cNvPr>
            <p:cNvGrpSpPr>
              <a:grpSpLocks/>
            </p:cNvGrpSpPr>
            <p:nvPr/>
          </p:nvGrpSpPr>
          <p:grpSpPr bwMode="auto">
            <a:xfrm>
              <a:off x="4695449" y="2066925"/>
              <a:ext cx="904875" cy="800100"/>
              <a:chOff x="109366050" y="110185200"/>
              <a:chExt cx="904875" cy="800100"/>
            </a:xfrm>
          </p:grpSpPr>
          <p:sp>
            <p:nvSpPr>
              <p:cNvPr id="37" name="Oval 16">
                <a:extLst>
                  <a:ext uri="{FF2B5EF4-FFF2-40B4-BE49-F238E27FC236}">
                    <a16:creationId xmlns:a16="http://schemas.microsoft.com/office/drawing/2014/main" id="{4DE7D1FA-5912-4F96-85BC-6A644FD6E3BE}"/>
                  </a:ext>
                </a:extLst>
              </p:cNvPr>
              <p:cNvSpPr>
                <a:spLocks noChangeArrowheads="1"/>
              </p:cNvSpPr>
              <p:nvPr/>
            </p:nvSpPr>
            <p:spPr bwMode="auto">
              <a:xfrm>
                <a:off x="109366050" y="110185200"/>
                <a:ext cx="904875" cy="800100"/>
              </a:xfrm>
              <a:prstGeom prst="ellipse">
                <a:avLst/>
              </a:prstGeom>
              <a:solidFill>
                <a:srgbClr val="29AAE1"/>
              </a:solidFill>
              <a:ln w="9525" algn="in">
                <a:solidFill>
                  <a:srgbClr val="29AAE1"/>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8" name="Text Box 17">
                <a:extLst>
                  <a:ext uri="{FF2B5EF4-FFF2-40B4-BE49-F238E27FC236}">
                    <a16:creationId xmlns:a16="http://schemas.microsoft.com/office/drawing/2014/main" id="{62263162-41C8-45E1-827E-D5C5B851E153}"/>
                  </a:ext>
                </a:extLst>
              </p:cNvPr>
              <p:cNvSpPr txBox="1">
                <a:spLocks noChangeArrowheads="1"/>
              </p:cNvSpPr>
              <p:nvPr/>
            </p:nvSpPr>
            <p:spPr bwMode="auto">
              <a:xfrm>
                <a:off x="109498110" y="110287340"/>
                <a:ext cx="659805" cy="5958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FFFFFF"/>
                    </a:solidFill>
                    <a:effectLst/>
                    <a:latin typeface="Eras Bold ITC" panose="020B0907030504020204" pitchFamily="34" charset="0"/>
                  </a:rPr>
                  <a:t>STEP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FFFFFF"/>
                    </a:solidFill>
                    <a:effectLst/>
                    <a:latin typeface="Eras Bold ITC" panose="020B090703050402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39" name="Text Box 18">
              <a:extLst>
                <a:ext uri="{FF2B5EF4-FFF2-40B4-BE49-F238E27FC236}">
                  <a16:creationId xmlns:a16="http://schemas.microsoft.com/office/drawing/2014/main" id="{3B8630DC-CE11-49C8-9AC0-F65C00AC9273}"/>
                </a:ext>
              </a:extLst>
            </p:cNvPr>
            <p:cNvSpPr txBox="1">
              <a:spLocks noChangeArrowheads="1"/>
            </p:cNvSpPr>
            <p:nvPr/>
          </p:nvSpPr>
          <p:spPr bwMode="auto">
            <a:xfrm>
              <a:off x="5952749" y="2105025"/>
              <a:ext cx="5076825" cy="71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Select investments that align with specific objectives and risk levels for that layer.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40" name="Group 19">
              <a:extLst>
                <a:ext uri="{FF2B5EF4-FFF2-40B4-BE49-F238E27FC236}">
                  <a16:creationId xmlns:a16="http://schemas.microsoft.com/office/drawing/2014/main" id="{41154A40-98C3-4823-BF42-FC07DFB61A68}"/>
                </a:ext>
              </a:extLst>
            </p:cNvPr>
            <p:cNvGrpSpPr>
              <a:grpSpLocks/>
            </p:cNvGrpSpPr>
            <p:nvPr/>
          </p:nvGrpSpPr>
          <p:grpSpPr bwMode="auto">
            <a:xfrm>
              <a:off x="4343024" y="1142407"/>
              <a:ext cx="904875" cy="800100"/>
              <a:chOff x="109366050" y="111118650"/>
              <a:chExt cx="904875" cy="800100"/>
            </a:xfrm>
          </p:grpSpPr>
          <p:sp>
            <p:nvSpPr>
              <p:cNvPr id="41" name="Oval 20">
                <a:extLst>
                  <a:ext uri="{FF2B5EF4-FFF2-40B4-BE49-F238E27FC236}">
                    <a16:creationId xmlns:a16="http://schemas.microsoft.com/office/drawing/2014/main" id="{F809019D-2BA9-4881-A479-F12852B9B01F}"/>
                  </a:ext>
                </a:extLst>
              </p:cNvPr>
              <p:cNvSpPr>
                <a:spLocks noChangeArrowheads="1"/>
              </p:cNvSpPr>
              <p:nvPr/>
            </p:nvSpPr>
            <p:spPr bwMode="auto">
              <a:xfrm>
                <a:off x="109366050" y="111118650"/>
                <a:ext cx="904875" cy="800100"/>
              </a:xfrm>
              <a:prstGeom prst="ellipse">
                <a:avLst/>
              </a:prstGeom>
              <a:solidFill>
                <a:srgbClr val="FBB040"/>
              </a:solidFill>
              <a:ln w="9525" algn="in">
                <a:solidFill>
                  <a:srgbClr val="FBB040"/>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2" name="Text Box 21">
                <a:extLst>
                  <a:ext uri="{FF2B5EF4-FFF2-40B4-BE49-F238E27FC236}">
                    <a16:creationId xmlns:a16="http://schemas.microsoft.com/office/drawing/2014/main" id="{F82DC71C-A2EF-43E3-A002-A614FA1D240C}"/>
                  </a:ext>
                </a:extLst>
              </p:cNvPr>
              <p:cNvSpPr txBox="1">
                <a:spLocks noChangeArrowheads="1"/>
              </p:cNvSpPr>
              <p:nvPr/>
            </p:nvSpPr>
            <p:spPr bwMode="auto">
              <a:xfrm>
                <a:off x="109498110" y="111220790"/>
                <a:ext cx="659805" cy="5958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FFFFFF"/>
                    </a:solidFill>
                    <a:effectLst/>
                    <a:latin typeface="Eras Bold ITC" panose="020B0907030504020204" pitchFamily="34" charset="0"/>
                  </a:rPr>
                  <a:t>STEP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FFFFFF"/>
                    </a:solidFill>
                    <a:effectLst/>
                    <a:latin typeface="Eras Bold ITC" panose="020B090703050402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43" name="Text Box 22">
              <a:extLst>
                <a:ext uri="{FF2B5EF4-FFF2-40B4-BE49-F238E27FC236}">
                  <a16:creationId xmlns:a16="http://schemas.microsoft.com/office/drawing/2014/main" id="{689F83C1-29AD-4760-8726-45EBBF9D27E1}"/>
                </a:ext>
              </a:extLst>
            </p:cNvPr>
            <p:cNvSpPr txBox="1">
              <a:spLocks noChangeArrowheads="1"/>
            </p:cNvSpPr>
            <p:nvPr/>
          </p:nvSpPr>
          <p:spPr bwMode="auto">
            <a:xfrm>
              <a:off x="5600324" y="1180507"/>
              <a:ext cx="5076825" cy="71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Use smaller portions of portfolio for concentrated or riskier investments.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25" name="Rectangle 24">
            <a:extLst>
              <a:ext uri="{FF2B5EF4-FFF2-40B4-BE49-F238E27FC236}">
                <a16:creationId xmlns:a16="http://schemas.microsoft.com/office/drawing/2014/main" id="{45173119-DEE2-413A-8D36-010598FE0878}"/>
              </a:ext>
            </a:extLst>
          </p:cNvPr>
          <p:cNvSpPr/>
          <p:nvPr/>
        </p:nvSpPr>
        <p:spPr>
          <a:xfrm>
            <a:off x="11523657" y="175472"/>
            <a:ext cx="389850" cy="369332"/>
          </a:xfrm>
          <a:prstGeom prst="rect">
            <a:avLst/>
          </a:prstGeom>
        </p:spPr>
        <p:txBody>
          <a:bodyPr wrap="none">
            <a:spAutoFit/>
          </a:bodyPr>
          <a:lstStyle/>
          <a:p>
            <a:r>
              <a:rPr lang="en-US">
                <a:sym typeface="Wingdings 3" panose="05040102010807070707" pitchFamily="18" charset="2"/>
              </a:rPr>
              <a:t></a:t>
            </a:r>
            <a:endParaRPr lang="en-US"/>
          </a:p>
        </p:txBody>
      </p:sp>
      <p:sp>
        <p:nvSpPr>
          <p:cNvPr id="7" name="Footer Placeholder 2">
            <a:extLst>
              <a:ext uri="{FF2B5EF4-FFF2-40B4-BE49-F238E27FC236}">
                <a16:creationId xmlns:a16="http://schemas.microsoft.com/office/drawing/2014/main" id="{F2917523-BA11-9CA9-9233-0BA7B036155F}"/>
              </a:ext>
            </a:extLst>
          </p:cNvPr>
          <p:cNvSpPr>
            <a:spLocks noGrp="1"/>
          </p:cNvSpPr>
          <p:nvPr>
            <p:ph type="ftr" sz="quarter" idx="10"/>
          </p:nvPr>
        </p:nvSpPr>
        <p:spPr>
          <a:xfrm rot="16200000">
            <a:off x="-1767841" y="3727895"/>
            <a:ext cx="4114800" cy="365125"/>
          </a:xfrm>
        </p:spPr>
        <p:txBody>
          <a:bodyPr/>
          <a:lstStyle/>
          <a:p>
            <a:r>
              <a:rPr lang="en-US"/>
              <a:t>INFORMATIONAL PURPOSES ONLY | NOT INVESTMENT ADVICE</a:t>
            </a:r>
          </a:p>
        </p:txBody>
      </p:sp>
      <p:sp>
        <p:nvSpPr>
          <p:cNvPr id="18" name="Slide Number Placeholder 3">
            <a:extLst>
              <a:ext uri="{FF2B5EF4-FFF2-40B4-BE49-F238E27FC236}">
                <a16:creationId xmlns:a16="http://schemas.microsoft.com/office/drawing/2014/main" id="{9C9F970B-570D-7AD5-E706-2C5D15B432AB}"/>
              </a:ext>
            </a:extLst>
          </p:cNvPr>
          <p:cNvSpPr>
            <a:spLocks noGrp="1"/>
          </p:cNvSpPr>
          <p:nvPr>
            <p:ph type="sldNum" sz="quarter" idx="11"/>
          </p:nvPr>
        </p:nvSpPr>
        <p:spPr>
          <a:xfrm rot="16200000">
            <a:off x="94487" y="6189472"/>
            <a:ext cx="390144" cy="365125"/>
          </a:xfrm>
          <a:prstGeom prst="rect">
            <a:avLst/>
          </a:prstGeom>
        </p:spPr>
        <p:txBody>
          <a:bodyPr/>
          <a:lstStyle/>
          <a:p>
            <a:fld id="{19B51A1E-902D-48AF-9020-955120F399B6}" type="slidenum">
              <a:rPr lang="en-US" noProof="0" smtClean="0"/>
              <a:pPr/>
              <a:t>27</a:t>
            </a:fld>
            <a:endParaRPr lang="en-US" noProof="0"/>
          </a:p>
        </p:txBody>
      </p:sp>
    </p:spTree>
    <p:extLst>
      <p:ext uri="{BB962C8B-B14F-4D97-AF65-F5344CB8AC3E}">
        <p14:creationId xmlns:p14="http://schemas.microsoft.com/office/powerpoint/2010/main" val="1261322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D9FAE-AA26-F027-DC2D-D3D6971BFB10}"/>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1FC8675B-2339-656B-C465-AC3751E1389E}"/>
              </a:ext>
            </a:extLst>
          </p:cNvPr>
          <p:cNvSpPr>
            <a:spLocks noGrp="1"/>
          </p:cNvSpPr>
          <p:nvPr>
            <p:ph type="ftr" sz="quarter" idx="10"/>
          </p:nvPr>
        </p:nvSpPr>
        <p:spPr/>
        <p:txBody>
          <a:bodyPr/>
          <a:lstStyle/>
          <a:p>
            <a:r>
              <a:rPr lang="en-US"/>
              <a:t>INFORMATIONAL PURPOSES ONLY | NOT INVESTMENT ADVICE</a:t>
            </a:r>
          </a:p>
        </p:txBody>
      </p:sp>
      <p:sp>
        <p:nvSpPr>
          <p:cNvPr id="3" name="Title 2">
            <a:extLst>
              <a:ext uri="{FF2B5EF4-FFF2-40B4-BE49-F238E27FC236}">
                <a16:creationId xmlns:a16="http://schemas.microsoft.com/office/drawing/2014/main" id="{65BE8B59-D317-0DBA-0F92-3B6ACF170E02}"/>
              </a:ext>
            </a:extLst>
          </p:cNvPr>
          <p:cNvSpPr>
            <a:spLocks noGrp="1"/>
          </p:cNvSpPr>
          <p:nvPr>
            <p:ph type="title"/>
          </p:nvPr>
        </p:nvSpPr>
        <p:spPr>
          <a:xfrm>
            <a:off x="1" y="134389"/>
            <a:ext cx="12140072" cy="1325563"/>
          </a:xfrm>
        </p:spPr>
        <p:txBody>
          <a:bodyPr>
            <a:noAutofit/>
          </a:bodyPr>
          <a:lstStyle/>
          <a:p>
            <a:pPr algn="ctr"/>
            <a:r>
              <a:rPr lang="en-US" sz="5400"/>
              <a:t>United we stand, divided we fall?</a:t>
            </a:r>
          </a:p>
        </p:txBody>
      </p:sp>
      <p:pic>
        <p:nvPicPr>
          <p:cNvPr id="6" name="Picture 5">
            <a:extLst>
              <a:ext uri="{FF2B5EF4-FFF2-40B4-BE49-F238E27FC236}">
                <a16:creationId xmlns:a16="http://schemas.microsoft.com/office/drawing/2014/main" id="{946FDEB7-BAD4-F546-B246-9F0CBA2384E2}"/>
              </a:ext>
            </a:extLst>
          </p:cNvPr>
          <p:cNvPicPr>
            <a:picLocks noChangeAspect="1"/>
          </p:cNvPicPr>
          <p:nvPr/>
        </p:nvPicPr>
        <p:blipFill>
          <a:blip r:embed="rId3"/>
          <a:stretch>
            <a:fillRect/>
          </a:stretch>
        </p:blipFill>
        <p:spPr>
          <a:xfrm>
            <a:off x="631440" y="1627897"/>
            <a:ext cx="4362885" cy="4620503"/>
          </a:xfrm>
          <a:prstGeom prst="rect">
            <a:avLst/>
          </a:prstGeom>
        </p:spPr>
      </p:pic>
      <p:pic>
        <p:nvPicPr>
          <p:cNvPr id="8" name="Picture 7">
            <a:extLst>
              <a:ext uri="{FF2B5EF4-FFF2-40B4-BE49-F238E27FC236}">
                <a16:creationId xmlns:a16="http://schemas.microsoft.com/office/drawing/2014/main" id="{65257E0C-F80B-20AF-DB26-5F62D8464EFE}"/>
              </a:ext>
            </a:extLst>
          </p:cNvPr>
          <p:cNvPicPr>
            <a:picLocks noChangeAspect="1"/>
          </p:cNvPicPr>
          <p:nvPr/>
        </p:nvPicPr>
        <p:blipFill>
          <a:blip r:embed="rId4"/>
          <a:stretch>
            <a:fillRect/>
          </a:stretch>
        </p:blipFill>
        <p:spPr>
          <a:xfrm>
            <a:off x="5168883" y="2133599"/>
            <a:ext cx="6765440" cy="4114801"/>
          </a:xfrm>
          <a:prstGeom prst="rect">
            <a:avLst/>
          </a:prstGeom>
        </p:spPr>
      </p:pic>
    </p:spTree>
    <p:extLst>
      <p:ext uri="{BB962C8B-B14F-4D97-AF65-F5344CB8AC3E}">
        <p14:creationId xmlns:p14="http://schemas.microsoft.com/office/powerpoint/2010/main" val="2405775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C1D9F9-DB86-4DCF-B262-7B5DE68E9AEB}"/>
              </a:ext>
            </a:extLst>
          </p:cNvPr>
          <p:cNvSpPr>
            <a:spLocks noGrp="1"/>
          </p:cNvSpPr>
          <p:nvPr>
            <p:ph type="ctrTitle"/>
          </p:nvPr>
        </p:nvSpPr>
        <p:spPr>
          <a:xfrm>
            <a:off x="1812612" y="71862"/>
            <a:ext cx="8493758" cy="6623578"/>
          </a:xfrm>
        </p:spPr>
        <p:txBody>
          <a:bodyPr/>
          <a:lstStyle/>
          <a:p>
            <a:endParaRPr lang="en-US"/>
          </a:p>
        </p:txBody>
      </p:sp>
      <p:sp>
        <p:nvSpPr>
          <p:cNvPr id="4" name="Content Placeholder 3">
            <a:extLst>
              <a:ext uri="{FF2B5EF4-FFF2-40B4-BE49-F238E27FC236}">
                <a16:creationId xmlns:a16="http://schemas.microsoft.com/office/drawing/2014/main" id="{7DE32260-1669-44BE-8319-4C6317D7EE66}"/>
              </a:ext>
            </a:extLst>
          </p:cNvPr>
          <p:cNvSpPr>
            <a:spLocks noGrp="1"/>
          </p:cNvSpPr>
          <p:nvPr>
            <p:ph sz="quarter" idx="14"/>
          </p:nvPr>
        </p:nvSpPr>
        <p:spPr>
          <a:xfrm>
            <a:off x="1759339" y="71862"/>
            <a:ext cx="8600303" cy="1905984"/>
          </a:xfrm>
        </p:spPr>
        <p:txBody>
          <a:bodyPr anchor="ctr"/>
          <a:lstStyle/>
          <a:p>
            <a:r>
              <a:rPr lang="en-US" sz="4400"/>
              <a:t>For more information go to</a:t>
            </a:r>
          </a:p>
          <a:p>
            <a:r>
              <a:rPr lang="en-US" sz="5400"/>
              <a:t> </a:t>
            </a:r>
            <a:r>
              <a:rPr lang="en-US" sz="4400">
                <a:solidFill>
                  <a:srgbClr val="014785"/>
                </a:solidFill>
              </a:rPr>
              <a:t>SEMWealth.com</a:t>
            </a:r>
            <a:endParaRPr lang="en-US" sz="5400">
              <a:solidFill>
                <a:srgbClr val="014785"/>
              </a:solidFill>
            </a:endParaRPr>
          </a:p>
        </p:txBody>
      </p:sp>
      <p:sp>
        <p:nvSpPr>
          <p:cNvPr id="6" name="Slide Number Placeholder 5">
            <a:extLst>
              <a:ext uri="{FF2B5EF4-FFF2-40B4-BE49-F238E27FC236}">
                <a16:creationId xmlns:a16="http://schemas.microsoft.com/office/drawing/2014/main" id="{1C6A5076-5634-4F4B-B3D4-5DC1AEDE3E17}"/>
              </a:ext>
            </a:extLst>
          </p:cNvPr>
          <p:cNvSpPr>
            <a:spLocks noGrp="1"/>
          </p:cNvSpPr>
          <p:nvPr>
            <p:ph type="sldNum" sz="quarter" idx="13"/>
          </p:nvPr>
        </p:nvSpPr>
        <p:spPr/>
        <p:txBody>
          <a:bodyPr/>
          <a:lstStyle/>
          <a:p>
            <a:fld id="{19B51A1E-902D-48AF-9020-955120F399B6}" type="slidenum">
              <a:rPr lang="en-US" noProof="0" smtClean="0"/>
              <a:pPr/>
              <a:t>29</a:t>
            </a:fld>
            <a:endParaRPr lang="en-US" noProof="0"/>
          </a:p>
        </p:txBody>
      </p:sp>
      <p:pic>
        <p:nvPicPr>
          <p:cNvPr id="9" name="Picture 8">
            <a:extLst>
              <a:ext uri="{FF2B5EF4-FFF2-40B4-BE49-F238E27FC236}">
                <a16:creationId xmlns:a16="http://schemas.microsoft.com/office/drawing/2014/main" id="{A6004E93-D606-528A-8C30-A1768C229ABB}"/>
              </a:ext>
            </a:extLst>
          </p:cNvPr>
          <p:cNvPicPr>
            <a:picLocks noChangeAspect="1"/>
          </p:cNvPicPr>
          <p:nvPr/>
        </p:nvPicPr>
        <p:blipFill>
          <a:blip r:embed="rId3"/>
          <a:stretch>
            <a:fillRect/>
          </a:stretch>
        </p:blipFill>
        <p:spPr>
          <a:xfrm>
            <a:off x="8947157" y="1719709"/>
            <a:ext cx="2162887" cy="3160446"/>
          </a:xfrm>
          <a:prstGeom prst="rect">
            <a:avLst/>
          </a:prstGeom>
        </p:spPr>
      </p:pic>
      <p:pic>
        <p:nvPicPr>
          <p:cNvPr id="7" name="Picture 6">
            <a:extLst>
              <a:ext uri="{FF2B5EF4-FFF2-40B4-BE49-F238E27FC236}">
                <a16:creationId xmlns:a16="http://schemas.microsoft.com/office/drawing/2014/main" id="{C9FF1390-CC73-2D4C-90AD-AB7D73023D1D}"/>
              </a:ext>
            </a:extLst>
          </p:cNvPr>
          <p:cNvPicPr>
            <a:picLocks noChangeAspect="1"/>
          </p:cNvPicPr>
          <p:nvPr/>
        </p:nvPicPr>
        <p:blipFill rotWithShape="1">
          <a:blip r:embed="rId4"/>
          <a:srcRect t="3255"/>
          <a:stretch/>
        </p:blipFill>
        <p:spPr>
          <a:xfrm>
            <a:off x="3419958" y="1719709"/>
            <a:ext cx="5279064" cy="4946828"/>
          </a:xfrm>
          <a:prstGeom prst="rect">
            <a:avLst/>
          </a:prstGeom>
        </p:spPr>
      </p:pic>
      <p:pic>
        <p:nvPicPr>
          <p:cNvPr id="5" name="Picture 4" descr="Qr code&#10;&#10;Description automatically generated">
            <a:extLst>
              <a:ext uri="{FF2B5EF4-FFF2-40B4-BE49-F238E27FC236}">
                <a16:creationId xmlns:a16="http://schemas.microsoft.com/office/drawing/2014/main" id="{B9071E35-6DAC-C68F-CF6C-FB38684D80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5627" y="4988882"/>
            <a:ext cx="1985945" cy="1742800"/>
          </a:xfrm>
          <a:prstGeom prst="rect">
            <a:avLst/>
          </a:prstGeom>
        </p:spPr>
      </p:pic>
      <p:pic>
        <p:nvPicPr>
          <p:cNvPr id="8" name="Picture 7">
            <a:extLst>
              <a:ext uri="{FF2B5EF4-FFF2-40B4-BE49-F238E27FC236}">
                <a16:creationId xmlns:a16="http://schemas.microsoft.com/office/drawing/2014/main" id="{1478D4DA-148C-4259-7999-819BB2F1D67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727852" y="2084832"/>
            <a:ext cx="4736295" cy="4625059"/>
          </a:xfrm>
          <a:prstGeom prst="rect">
            <a:avLst/>
          </a:prstGeom>
        </p:spPr>
      </p:pic>
    </p:spTree>
    <p:extLst>
      <p:ext uri="{BB962C8B-B14F-4D97-AF65-F5344CB8AC3E}">
        <p14:creationId xmlns:p14="http://schemas.microsoft.com/office/powerpoint/2010/main" val="175159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F6DFE60-EEEC-34F8-DE2A-EB35217646E7}"/>
              </a:ext>
            </a:extLst>
          </p:cNvPr>
          <p:cNvSpPr>
            <a:spLocks noGrp="1"/>
          </p:cNvSpPr>
          <p:nvPr>
            <p:ph type="ftr" sz="quarter" idx="10"/>
          </p:nvPr>
        </p:nvSpPr>
        <p:spPr/>
        <p:txBody>
          <a:bodyPr/>
          <a:lstStyle/>
          <a:p>
            <a:r>
              <a:rPr lang="en-US"/>
              <a:t>INFORMATIONAL PURPOSES ONLY | NOT INVESTMENT ADVICE</a:t>
            </a:r>
          </a:p>
        </p:txBody>
      </p:sp>
      <p:sp>
        <p:nvSpPr>
          <p:cNvPr id="3" name="Title 2">
            <a:extLst>
              <a:ext uri="{FF2B5EF4-FFF2-40B4-BE49-F238E27FC236}">
                <a16:creationId xmlns:a16="http://schemas.microsoft.com/office/drawing/2014/main" id="{98ADCB27-CD92-B82A-412F-F7B4B2372845}"/>
              </a:ext>
            </a:extLst>
          </p:cNvPr>
          <p:cNvSpPr>
            <a:spLocks noGrp="1"/>
          </p:cNvSpPr>
          <p:nvPr>
            <p:ph type="title"/>
          </p:nvPr>
        </p:nvSpPr>
        <p:spPr>
          <a:xfrm>
            <a:off x="1" y="134389"/>
            <a:ext cx="12140072" cy="1325563"/>
          </a:xfrm>
        </p:spPr>
        <p:txBody>
          <a:bodyPr/>
          <a:lstStyle/>
          <a:p>
            <a:pPr algn="ctr"/>
            <a:r>
              <a:rPr lang="en-US"/>
              <a:t>2025 Agenda</a:t>
            </a:r>
          </a:p>
        </p:txBody>
      </p:sp>
      <p:pic>
        <p:nvPicPr>
          <p:cNvPr id="2050" name="Picture 2" descr="Donald J. Trump &#10;Members Of Congress are getti to work on one powerful Bill that Will &#10;bring Our Country back, and make it greater than ever before. We must &#10;Secure Our Border, Unleash American Energy, and Renew the Trump Tax &#10;Cuts, which were the largest in History, but will make it even better - &#10;NO TAX ON TIPS. IT WILL ALL BE MADE UP WITH TARIFFS, AND MUCH &#10;MORE. FROM COUNTRIES THAT HAVE TAKEN ADVANTAGE OF THE U.S. &#10;FOR YEARS. Republicans must unite, and quickly deliver these Historic &#10;Victories for the American People. Get smart, tough, and send the Bill to &#10;my desk to sign as soon as possible. MAKE AMERICA GREAT AGAIN! &#10;8:11 PM Jan 5.2025 • 53.8M views ">
            <a:extLst>
              <a:ext uri="{FF2B5EF4-FFF2-40B4-BE49-F238E27FC236}">
                <a16:creationId xmlns:a16="http://schemas.microsoft.com/office/drawing/2014/main" id="{94EE5472-8A8D-5D38-D497-0047A670EE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122" y="1605307"/>
            <a:ext cx="6808454" cy="36473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D06A160-4082-FC05-3419-B93EBA33657F}"/>
              </a:ext>
            </a:extLst>
          </p:cNvPr>
          <p:cNvSpPr txBox="1"/>
          <p:nvPr/>
        </p:nvSpPr>
        <p:spPr>
          <a:xfrm>
            <a:off x="7421935" y="2233726"/>
            <a:ext cx="4663069" cy="2923877"/>
          </a:xfrm>
          <a:prstGeom prst="rect">
            <a:avLst/>
          </a:prstGeom>
          <a:noFill/>
        </p:spPr>
        <p:txBody>
          <a:bodyPr wrap="square" rtlCol="0">
            <a:spAutoFit/>
          </a:bodyPr>
          <a:lstStyle/>
          <a:p>
            <a:pPr marL="285750" indent="-285750">
              <a:buFont typeface="Wingdings" panose="05000000000000000000" pitchFamily="2" charset="2"/>
              <a:buChar char="q"/>
            </a:pPr>
            <a:r>
              <a:rPr lang="en-US" sz="3200">
                <a:solidFill>
                  <a:schemeClr val="bg1"/>
                </a:solidFill>
              </a:rPr>
              <a:t>Secure the Border</a:t>
            </a:r>
          </a:p>
          <a:p>
            <a:pPr marL="285750" indent="-285750">
              <a:buFont typeface="Wingdings" panose="05000000000000000000" pitchFamily="2" charset="2"/>
              <a:buChar char="q"/>
            </a:pPr>
            <a:r>
              <a:rPr lang="en-US" sz="3200">
                <a:solidFill>
                  <a:schemeClr val="bg1"/>
                </a:solidFill>
              </a:rPr>
              <a:t>Boost Energy Production</a:t>
            </a:r>
          </a:p>
          <a:p>
            <a:pPr marL="285750" indent="-285750">
              <a:buFont typeface="Wingdings" panose="05000000000000000000" pitchFamily="2" charset="2"/>
              <a:buChar char="q"/>
            </a:pPr>
            <a:r>
              <a:rPr lang="en-US" sz="3200">
                <a:solidFill>
                  <a:schemeClr val="bg1"/>
                </a:solidFill>
              </a:rPr>
              <a:t>Renew Tax Cuts</a:t>
            </a:r>
          </a:p>
          <a:p>
            <a:pPr marL="285750" indent="-285750">
              <a:buFont typeface="Wingdings" panose="05000000000000000000" pitchFamily="2" charset="2"/>
              <a:buChar char="q"/>
            </a:pPr>
            <a:r>
              <a:rPr lang="en-US" sz="3200">
                <a:solidFill>
                  <a:schemeClr val="bg1"/>
                </a:solidFill>
              </a:rPr>
              <a:t>Pay for everything with tariffs</a:t>
            </a:r>
          </a:p>
          <a:p>
            <a:pPr marL="285750" indent="-285750">
              <a:buFont typeface="Wingdings" panose="05000000000000000000" pitchFamily="2" charset="2"/>
              <a:buChar char="q"/>
            </a:pPr>
            <a:endParaRPr lang="en-US" sz="2400">
              <a:solidFill>
                <a:schemeClr val="bg1"/>
              </a:solidFill>
            </a:endParaRPr>
          </a:p>
        </p:txBody>
      </p:sp>
    </p:spTree>
    <p:extLst>
      <p:ext uri="{BB962C8B-B14F-4D97-AF65-F5344CB8AC3E}">
        <p14:creationId xmlns:p14="http://schemas.microsoft.com/office/powerpoint/2010/main" val="337344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F12DF88-82E1-2209-AB6C-165B2E3D83F0}"/>
              </a:ext>
            </a:extLst>
          </p:cNvPr>
          <p:cNvSpPr>
            <a:spLocks noGrp="1"/>
          </p:cNvSpPr>
          <p:nvPr>
            <p:ph type="ftr" sz="quarter" idx="10"/>
          </p:nvPr>
        </p:nvSpPr>
        <p:spPr/>
        <p:txBody>
          <a:bodyPr/>
          <a:lstStyle/>
          <a:p>
            <a:r>
              <a:rPr lang="en-US"/>
              <a:t>INFORMATIONAL PURPOSES ONLY | NOT INVESTMENT ADVICE</a:t>
            </a:r>
          </a:p>
        </p:txBody>
      </p:sp>
      <p:sp>
        <p:nvSpPr>
          <p:cNvPr id="3" name="Title 2">
            <a:extLst>
              <a:ext uri="{FF2B5EF4-FFF2-40B4-BE49-F238E27FC236}">
                <a16:creationId xmlns:a16="http://schemas.microsoft.com/office/drawing/2014/main" id="{DBE61DC3-401F-45BB-7888-C7A70DBC44E7}"/>
              </a:ext>
            </a:extLst>
          </p:cNvPr>
          <p:cNvSpPr>
            <a:spLocks noGrp="1"/>
          </p:cNvSpPr>
          <p:nvPr>
            <p:ph type="title"/>
          </p:nvPr>
        </p:nvSpPr>
        <p:spPr/>
        <p:txBody>
          <a:bodyPr>
            <a:normAutofit/>
          </a:bodyPr>
          <a:lstStyle/>
          <a:p>
            <a:pPr algn="ctr"/>
            <a:r>
              <a:rPr lang="en-US" sz="6600"/>
              <a:t>QUESTIONS?</a:t>
            </a:r>
          </a:p>
        </p:txBody>
      </p:sp>
      <p:sp>
        <p:nvSpPr>
          <p:cNvPr id="4" name="TextBox 3">
            <a:extLst>
              <a:ext uri="{FF2B5EF4-FFF2-40B4-BE49-F238E27FC236}">
                <a16:creationId xmlns:a16="http://schemas.microsoft.com/office/drawing/2014/main" id="{463E2A03-BCA1-631E-363B-59B470AEA919}"/>
              </a:ext>
            </a:extLst>
          </p:cNvPr>
          <p:cNvSpPr txBox="1"/>
          <p:nvPr/>
        </p:nvSpPr>
        <p:spPr>
          <a:xfrm>
            <a:off x="938895" y="3217959"/>
            <a:ext cx="10519937" cy="1384995"/>
          </a:xfrm>
          <a:prstGeom prst="rect">
            <a:avLst/>
          </a:prstGeom>
          <a:solidFill>
            <a:srgbClr val="DAE3F3">
              <a:alpha val="74902"/>
            </a:srgbClr>
          </a:solidFill>
        </p:spPr>
        <p:txBody>
          <a:bodyPr wrap="square" rtlCol="0">
            <a:spAutoFit/>
          </a:bodyPr>
          <a:lstStyle/>
          <a:p>
            <a:r>
              <a:rPr lang="en-US" sz="2800" i="1">
                <a:solidFill>
                  <a:srgbClr val="004785"/>
                </a:solidFill>
              </a:rPr>
              <a:t>“Extra interested in bullet point 2, what the president can and cannot do (on inauguration day or any other)”</a:t>
            </a:r>
          </a:p>
          <a:p>
            <a:r>
              <a:rPr lang="en-US" sz="2800">
                <a:solidFill>
                  <a:srgbClr val="004785"/>
                </a:solidFill>
              </a:rPr>
              <a:t>-J Morgan</a:t>
            </a:r>
          </a:p>
        </p:txBody>
      </p:sp>
      <p:pic>
        <p:nvPicPr>
          <p:cNvPr id="1026" name="Picture 2" descr="Zoom Q&amp;A tool - Teaching &amp; Learning">
            <a:extLst>
              <a:ext uri="{FF2B5EF4-FFF2-40B4-BE49-F238E27FC236}">
                <a16:creationId xmlns:a16="http://schemas.microsoft.com/office/drawing/2014/main" id="{78B190D7-2489-429B-6304-AB6763CF44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1357" y="1321658"/>
            <a:ext cx="2228850" cy="156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64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435">
                                          <p:stCondLst>
                                            <p:cond delay="0"/>
                                          </p:stCondLst>
                                        </p:cTn>
                                        <p:tgtEl>
                                          <p:spTgt spid="4"/>
                                        </p:tgtEl>
                                      </p:cBhvr>
                                    </p:animEffect>
                                    <p:anim calcmode="lin" valueType="num">
                                      <p:cBhvr>
                                        <p:cTn id="8"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13" dur="20">
                                          <p:stCondLst>
                                            <p:cond delay="487"/>
                                          </p:stCondLst>
                                        </p:cTn>
                                        <p:tgtEl>
                                          <p:spTgt spid="4"/>
                                        </p:tgtEl>
                                      </p:cBhvr>
                                      <p:to x="100000" y="60000"/>
                                    </p:animScale>
                                    <p:animScale>
                                      <p:cBhvr>
                                        <p:cTn id="14" dur="124" decel="50000">
                                          <p:stCondLst>
                                            <p:cond delay="507"/>
                                          </p:stCondLst>
                                        </p:cTn>
                                        <p:tgtEl>
                                          <p:spTgt spid="4"/>
                                        </p:tgtEl>
                                      </p:cBhvr>
                                      <p:to x="100000" y="100000"/>
                                    </p:animScale>
                                    <p:animScale>
                                      <p:cBhvr>
                                        <p:cTn id="15" dur="20">
                                          <p:stCondLst>
                                            <p:cond delay="984"/>
                                          </p:stCondLst>
                                        </p:cTn>
                                        <p:tgtEl>
                                          <p:spTgt spid="4"/>
                                        </p:tgtEl>
                                      </p:cBhvr>
                                      <p:to x="100000" y="80000"/>
                                    </p:animScale>
                                    <p:animScale>
                                      <p:cBhvr>
                                        <p:cTn id="16" dur="124" decel="50000">
                                          <p:stCondLst>
                                            <p:cond delay="1004"/>
                                          </p:stCondLst>
                                        </p:cTn>
                                        <p:tgtEl>
                                          <p:spTgt spid="4"/>
                                        </p:tgtEl>
                                      </p:cBhvr>
                                      <p:to x="100000" y="100000"/>
                                    </p:animScale>
                                    <p:animScale>
                                      <p:cBhvr>
                                        <p:cTn id="17" dur="20">
                                          <p:stCondLst>
                                            <p:cond delay="1231"/>
                                          </p:stCondLst>
                                        </p:cTn>
                                        <p:tgtEl>
                                          <p:spTgt spid="4"/>
                                        </p:tgtEl>
                                      </p:cBhvr>
                                      <p:to x="100000" y="90000"/>
                                    </p:animScale>
                                    <p:animScale>
                                      <p:cBhvr>
                                        <p:cTn id="18" dur="124" decel="50000">
                                          <p:stCondLst>
                                            <p:cond delay="1251"/>
                                          </p:stCondLst>
                                        </p:cTn>
                                        <p:tgtEl>
                                          <p:spTgt spid="4"/>
                                        </p:tgtEl>
                                      </p:cBhvr>
                                      <p:to x="100000" y="100000"/>
                                    </p:animScale>
                                    <p:animScale>
                                      <p:cBhvr>
                                        <p:cTn id="19" dur="20">
                                          <p:stCondLst>
                                            <p:cond delay="1356"/>
                                          </p:stCondLst>
                                        </p:cTn>
                                        <p:tgtEl>
                                          <p:spTgt spid="4"/>
                                        </p:tgtEl>
                                      </p:cBhvr>
                                      <p:to x="100000" y="95000"/>
                                    </p:animScale>
                                    <p:animScale>
                                      <p:cBhvr>
                                        <p:cTn id="20" dur="124" decel="50000">
                                          <p:stCondLst>
                                            <p:cond delay="1376"/>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05BFF-7D60-E6D1-FE93-7885EA057DE6}"/>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511854CA-DADB-A385-59C7-F8E0A24B92F4}"/>
              </a:ext>
            </a:extLst>
          </p:cNvPr>
          <p:cNvSpPr>
            <a:spLocks noGrp="1"/>
          </p:cNvSpPr>
          <p:nvPr>
            <p:ph type="ftr" sz="quarter" idx="10"/>
          </p:nvPr>
        </p:nvSpPr>
        <p:spPr/>
        <p:txBody>
          <a:bodyPr/>
          <a:lstStyle/>
          <a:p>
            <a:r>
              <a:rPr lang="en-US"/>
              <a:t>INFORMATIONAL PURPOSES ONLY | NOT INVESTMENT ADVICE</a:t>
            </a:r>
          </a:p>
        </p:txBody>
      </p:sp>
      <p:sp>
        <p:nvSpPr>
          <p:cNvPr id="3" name="Title 2">
            <a:extLst>
              <a:ext uri="{FF2B5EF4-FFF2-40B4-BE49-F238E27FC236}">
                <a16:creationId xmlns:a16="http://schemas.microsoft.com/office/drawing/2014/main" id="{72E5777A-FFD1-64DC-196C-24E7345623DE}"/>
              </a:ext>
            </a:extLst>
          </p:cNvPr>
          <p:cNvSpPr>
            <a:spLocks noGrp="1"/>
          </p:cNvSpPr>
          <p:nvPr>
            <p:ph type="title"/>
          </p:nvPr>
        </p:nvSpPr>
        <p:spPr>
          <a:xfrm>
            <a:off x="1" y="134389"/>
            <a:ext cx="12140072" cy="1325563"/>
          </a:xfrm>
        </p:spPr>
        <p:txBody>
          <a:bodyPr/>
          <a:lstStyle/>
          <a:p>
            <a:pPr algn="ctr"/>
            <a:r>
              <a:rPr lang="en-US"/>
              <a:t>What the President Can &amp; Cannot Do</a:t>
            </a:r>
          </a:p>
        </p:txBody>
      </p:sp>
      <p:sp>
        <p:nvSpPr>
          <p:cNvPr id="4" name="TextBox 3">
            <a:extLst>
              <a:ext uri="{FF2B5EF4-FFF2-40B4-BE49-F238E27FC236}">
                <a16:creationId xmlns:a16="http://schemas.microsoft.com/office/drawing/2014/main" id="{B2263DDD-2CAF-D3F9-E0D4-172158C37AF4}"/>
              </a:ext>
            </a:extLst>
          </p:cNvPr>
          <p:cNvSpPr txBox="1"/>
          <p:nvPr/>
        </p:nvSpPr>
        <p:spPr>
          <a:xfrm>
            <a:off x="835378" y="1296748"/>
            <a:ext cx="4503538" cy="4154984"/>
          </a:xfrm>
          <a:prstGeom prst="rect">
            <a:avLst/>
          </a:prstGeom>
          <a:solidFill>
            <a:srgbClr val="000099">
              <a:alpha val="20000"/>
            </a:srgbClr>
          </a:solidFill>
        </p:spPr>
        <p:txBody>
          <a:bodyPr wrap="square" rtlCol="0">
            <a:spAutoFit/>
          </a:bodyPr>
          <a:lstStyle/>
          <a:p>
            <a:r>
              <a:rPr lang="en-US" sz="2400" b="1" u="sng">
                <a:solidFill>
                  <a:schemeClr val="bg1"/>
                </a:solidFill>
              </a:rPr>
              <a:t>Executive Orders</a:t>
            </a:r>
            <a:r>
              <a:rPr lang="en-US" sz="2400">
                <a:solidFill>
                  <a:schemeClr val="bg1"/>
                </a:solidFill>
              </a:rPr>
              <a:t>:</a:t>
            </a:r>
          </a:p>
          <a:p>
            <a:endParaRPr lang="en-US" sz="2400">
              <a:solidFill>
                <a:schemeClr val="bg1"/>
              </a:solidFill>
            </a:endParaRPr>
          </a:p>
          <a:p>
            <a:pPr marL="457200" indent="-457200">
              <a:buFont typeface="Arial" panose="020B0604020202020204" pitchFamily="34" charset="0"/>
              <a:buChar char="•"/>
            </a:pPr>
            <a:r>
              <a:rPr lang="en-US" sz="2400">
                <a:solidFill>
                  <a:schemeClr val="bg1"/>
                </a:solidFill>
              </a:rPr>
              <a:t>Directives to federal officials or agencies</a:t>
            </a:r>
          </a:p>
          <a:p>
            <a:pPr marL="457200" indent="-457200">
              <a:buFont typeface="Arial" panose="020B0604020202020204" pitchFamily="34" charset="0"/>
              <a:buChar char="•"/>
            </a:pPr>
            <a:r>
              <a:rPr lang="en-US" sz="2400">
                <a:solidFill>
                  <a:schemeClr val="bg1"/>
                </a:solidFill>
              </a:rPr>
              <a:t>Some effective immediately, others require additional time</a:t>
            </a:r>
          </a:p>
          <a:p>
            <a:pPr marL="457200" indent="-457200">
              <a:buFont typeface="Arial" panose="020B0604020202020204" pitchFamily="34" charset="0"/>
              <a:buChar char="•"/>
            </a:pPr>
            <a:r>
              <a:rPr lang="en-US" sz="2400">
                <a:solidFill>
                  <a:schemeClr val="bg1"/>
                </a:solidFill>
              </a:rPr>
              <a:t>Reverse/revoke prior executive orders</a:t>
            </a:r>
          </a:p>
          <a:p>
            <a:pPr marL="457200" indent="-457200">
              <a:buFont typeface="Arial" panose="020B0604020202020204" pitchFamily="34" charset="0"/>
              <a:buChar char="•"/>
            </a:pPr>
            <a:r>
              <a:rPr lang="en-US" sz="2400">
                <a:solidFill>
                  <a:schemeClr val="bg1"/>
                </a:solidFill>
              </a:rPr>
              <a:t>Cannot CHANGE laws</a:t>
            </a:r>
          </a:p>
          <a:p>
            <a:pPr marL="457200" indent="-457200">
              <a:buFont typeface="Arial" panose="020B0604020202020204" pitchFamily="34" charset="0"/>
              <a:buChar char="•"/>
            </a:pPr>
            <a:r>
              <a:rPr lang="en-US" sz="2400">
                <a:solidFill>
                  <a:schemeClr val="bg1"/>
                </a:solidFill>
              </a:rPr>
              <a:t>Cannot violate Constitution</a:t>
            </a:r>
          </a:p>
          <a:p>
            <a:pPr marL="285750" indent="-285750">
              <a:buFont typeface="Wingdings" panose="05000000000000000000" pitchFamily="2" charset="2"/>
              <a:buChar char="q"/>
            </a:pPr>
            <a:endParaRPr lang="en-US" sz="2400">
              <a:solidFill>
                <a:schemeClr val="bg1"/>
              </a:solidFill>
            </a:endParaRPr>
          </a:p>
        </p:txBody>
      </p:sp>
      <p:pic>
        <p:nvPicPr>
          <p:cNvPr id="6" name="Picture 5">
            <a:extLst>
              <a:ext uri="{FF2B5EF4-FFF2-40B4-BE49-F238E27FC236}">
                <a16:creationId xmlns:a16="http://schemas.microsoft.com/office/drawing/2014/main" id="{0FE8A3D6-DF76-EEB3-F73F-A5A8F83FB777}"/>
              </a:ext>
            </a:extLst>
          </p:cNvPr>
          <p:cNvPicPr>
            <a:picLocks noChangeAspect="1"/>
          </p:cNvPicPr>
          <p:nvPr/>
        </p:nvPicPr>
        <p:blipFill>
          <a:blip r:embed="rId2"/>
          <a:stretch>
            <a:fillRect/>
          </a:stretch>
        </p:blipFill>
        <p:spPr>
          <a:xfrm>
            <a:off x="5486892" y="1304142"/>
            <a:ext cx="6598112" cy="4634220"/>
          </a:xfrm>
          <a:prstGeom prst="rect">
            <a:avLst/>
          </a:prstGeom>
        </p:spPr>
      </p:pic>
    </p:spTree>
    <p:extLst>
      <p:ext uri="{BB962C8B-B14F-4D97-AF65-F5344CB8AC3E}">
        <p14:creationId xmlns:p14="http://schemas.microsoft.com/office/powerpoint/2010/main" val="982531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284A5-5F25-4D74-3620-D0A166DA9A4A}"/>
              </a:ext>
            </a:extLst>
          </p:cNvPr>
          <p:cNvSpPr>
            <a:spLocks noGrp="1"/>
          </p:cNvSpPr>
          <p:nvPr>
            <p:ph type="title"/>
          </p:nvPr>
        </p:nvSpPr>
        <p:spPr/>
        <p:txBody>
          <a:bodyPr/>
          <a:lstStyle/>
          <a:p>
            <a:r>
              <a:rPr lang="en-US"/>
              <a:t>Independents control the vote</a:t>
            </a:r>
          </a:p>
        </p:txBody>
      </p:sp>
      <p:sp>
        <p:nvSpPr>
          <p:cNvPr id="3" name="Footer Placeholder 2">
            <a:extLst>
              <a:ext uri="{FF2B5EF4-FFF2-40B4-BE49-F238E27FC236}">
                <a16:creationId xmlns:a16="http://schemas.microsoft.com/office/drawing/2014/main" id="{6F4E55FF-60A3-190F-7452-747D8D2D1D3B}"/>
              </a:ext>
            </a:extLst>
          </p:cNvPr>
          <p:cNvSpPr>
            <a:spLocks noGrp="1"/>
          </p:cNvSpPr>
          <p:nvPr>
            <p:ph type="ftr" sz="quarter" idx="10"/>
          </p:nvPr>
        </p:nvSpPr>
        <p:spPr/>
        <p:txBody>
          <a:bodyPr/>
          <a:lstStyle/>
          <a:p>
            <a:r>
              <a:rPr lang="en-US"/>
              <a:t>INFORMATIONAL PURPOSES ONLY | NOT INVESTMENT ADVICE</a:t>
            </a:r>
          </a:p>
        </p:txBody>
      </p:sp>
      <p:pic>
        <p:nvPicPr>
          <p:cNvPr id="5" name="Content Placeholder 4">
            <a:extLst>
              <a:ext uri="{FF2B5EF4-FFF2-40B4-BE49-F238E27FC236}">
                <a16:creationId xmlns:a16="http://schemas.microsoft.com/office/drawing/2014/main" id="{E8945F25-0133-74DD-49DD-CFD83FB76B2B}"/>
              </a:ext>
            </a:extLst>
          </p:cNvPr>
          <p:cNvPicPr>
            <a:picLocks noGrp="1" noChangeAspect="1"/>
          </p:cNvPicPr>
          <p:nvPr>
            <p:ph sz="quarter" idx="12"/>
          </p:nvPr>
        </p:nvPicPr>
        <p:blipFill>
          <a:blip r:embed="rId2"/>
          <a:stretch>
            <a:fillRect/>
          </a:stretch>
        </p:blipFill>
        <p:spPr>
          <a:xfrm>
            <a:off x="838200" y="1128713"/>
            <a:ext cx="10515600" cy="5438775"/>
          </a:xfrm>
          <a:prstGeom prst="rect">
            <a:avLst/>
          </a:prstGeom>
        </p:spPr>
      </p:pic>
    </p:spTree>
    <p:extLst>
      <p:ext uri="{BB962C8B-B14F-4D97-AF65-F5344CB8AC3E}">
        <p14:creationId xmlns:p14="http://schemas.microsoft.com/office/powerpoint/2010/main" val="24435402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982EB-F1C0-5F6A-B70C-53FBFDF967AF}"/>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0B616775-9DF0-393A-07C3-1C43240A2193}"/>
              </a:ext>
            </a:extLst>
          </p:cNvPr>
          <p:cNvSpPr>
            <a:spLocks noGrp="1"/>
          </p:cNvSpPr>
          <p:nvPr>
            <p:ph type="ftr" sz="quarter" idx="10"/>
          </p:nvPr>
        </p:nvSpPr>
        <p:spPr/>
        <p:txBody>
          <a:bodyPr/>
          <a:lstStyle/>
          <a:p>
            <a:r>
              <a:rPr lang="en-US"/>
              <a:t>INFORMATIONAL PURPOSES ONLY | NOT INVESTMENT ADVICE</a:t>
            </a:r>
          </a:p>
        </p:txBody>
      </p:sp>
      <p:sp>
        <p:nvSpPr>
          <p:cNvPr id="3" name="Title 2">
            <a:extLst>
              <a:ext uri="{FF2B5EF4-FFF2-40B4-BE49-F238E27FC236}">
                <a16:creationId xmlns:a16="http://schemas.microsoft.com/office/drawing/2014/main" id="{7682CE1C-CD7C-57CB-A72F-DA1866512C10}"/>
              </a:ext>
            </a:extLst>
          </p:cNvPr>
          <p:cNvSpPr>
            <a:spLocks noGrp="1"/>
          </p:cNvSpPr>
          <p:nvPr>
            <p:ph type="title"/>
          </p:nvPr>
        </p:nvSpPr>
        <p:spPr/>
        <p:txBody>
          <a:bodyPr>
            <a:normAutofit/>
          </a:bodyPr>
          <a:lstStyle/>
          <a:p>
            <a:pPr algn="ctr"/>
            <a:r>
              <a:rPr lang="en-US" sz="6600"/>
              <a:t>QUESTIONS?</a:t>
            </a:r>
          </a:p>
        </p:txBody>
      </p:sp>
      <p:sp>
        <p:nvSpPr>
          <p:cNvPr id="4" name="TextBox 3">
            <a:extLst>
              <a:ext uri="{FF2B5EF4-FFF2-40B4-BE49-F238E27FC236}">
                <a16:creationId xmlns:a16="http://schemas.microsoft.com/office/drawing/2014/main" id="{DEAAB691-76A6-488C-F3E1-AA1B088A33CC}"/>
              </a:ext>
            </a:extLst>
          </p:cNvPr>
          <p:cNvSpPr txBox="1"/>
          <p:nvPr/>
        </p:nvSpPr>
        <p:spPr>
          <a:xfrm>
            <a:off x="938895" y="3217959"/>
            <a:ext cx="10519937" cy="954107"/>
          </a:xfrm>
          <a:prstGeom prst="rect">
            <a:avLst/>
          </a:prstGeom>
          <a:solidFill>
            <a:srgbClr val="DAE3F3">
              <a:alpha val="74902"/>
            </a:srgbClr>
          </a:solidFill>
        </p:spPr>
        <p:txBody>
          <a:bodyPr wrap="square" rtlCol="0">
            <a:spAutoFit/>
          </a:bodyPr>
          <a:lstStyle/>
          <a:p>
            <a:r>
              <a:rPr lang="en-US" sz="2800" i="1">
                <a:solidFill>
                  <a:srgbClr val="004785"/>
                </a:solidFill>
              </a:rPr>
              <a:t>“I would like to see a short and long-term tax overview”</a:t>
            </a:r>
          </a:p>
          <a:p>
            <a:r>
              <a:rPr lang="en-US" sz="2800">
                <a:solidFill>
                  <a:srgbClr val="004785"/>
                </a:solidFill>
              </a:rPr>
              <a:t>-P. Zellner</a:t>
            </a:r>
          </a:p>
        </p:txBody>
      </p:sp>
      <p:pic>
        <p:nvPicPr>
          <p:cNvPr id="1026" name="Picture 2" descr="Zoom Q&amp;A tool - Teaching &amp; Learning">
            <a:extLst>
              <a:ext uri="{FF2B5EF4-FFF2-40B4-BE49-F238E27FC236}">
                <a16:creationId xmlns:a16="http://schemas.microsoft.com/office/drawing/2014/main" id="{90CD988E-852E-5A1F-951F-A7062314A0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1357" y="1321658"/>
            <a:ext cx="2228850" cy="156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08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435">
                                          <p:stCondLst>
                                            <p:cond delay="0"/>
                                          </p:stCondLst>
                                        </p:cTn>
                                        <p:tgtEl>
                                          <p:spTgt spid="4"/>
                                        </p:tgtEl>
                                      </p:cBhvr>
                                    </p:animEffect>
                                    <p:anim calcmode="lin" valueType="num">
                                      <p:cBhvr>
                                        <p:cTn id="8"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13" dur="20">
                                          <p:stCondLst>
                                            <p:cond delay="487"/>
                                          </p:stCondLst>
                                        </p:cTn>
                                        <p:tgtEl>
                                          <p:spTgt spid="4"/>
                                        </p:tgtEl>
                                      </p:cBhvr>
                                      <p:to x="100000" y="60000"/>
                                    </p:animScale>
                                    <p:animScale>
                                      <p:cBhvr>
                                        <p:cTn id="14" dur="124" decel="50000">
                                          <p:stCondLst>
                                            <p:cond delay="507"/>
                                          </p:stCondLst>
                                        </p:cTn>
                                        <p:tgtEl>
                                          <p:spTgt spid="4"/>
                                        </p:tgtEl>
                                      </p:cBhvr>
                                      <p:to x="100000" y="100000"/>
                                    </p:animScale>
                                    <p:animScale>
                                      <p:cBhvr>
                                        <p:cTn id="15" dur="20">
                                          <p:stCondLst>
                                            <p:cond delay="984"/>
                                          </p:stCondLst>
                                        </p:cTn>
                                        <p:tgtEl>
                                          <p:spTgt spid="4"/>
                                        </p:tgtEl>
                                      </p:cBhvr>
                                      <p:to x="100000" y="80000"/>
                                    </p:animScale>
                                    <p:animScale>
                                      <p:cBhvr>
                                        <p:cTn id="16" dur="124" decel="50000">
                                          <p:stCondLst>
                                            <p:cond delay="1004"/>
                                          </p:stCondLst>
                                        </p:cTn>
                                        <p:tgtEl>
                                          <p:spTgt spid="4"/>
                                        </p:tgtEl>
                                      </p:cBhvr>
                                      <p:to x="100000" y="100000"/>
                                    </p:animScale>
                                    <p:animScale>
                                      <p:cBhvr>
                                        <p:cTn id="17" dur="20">
                                          <p:stCondLst>
                                            <p:cond delay="1231"/>
                                          </p:stCondLst>
                                        </p:cTn>
                                        <p:tgtEl>
                                          <p:spTgt spid="4"/>
                                        </p:tgtEl>
                                      </p:cBhvr>
                                      <p:to x="100000" y="90000"/>
                                    </p:animScale>
                                    <p:animScale>
                                      <p:cBhvr>
                                        <p:cTn id="18" dur="124" decel="50000">
                                          <p:stCondLst>
                                            <p:cond delay="1251"/>
                                          </p:stCondLst>
                                        </p:cTn>
                                        <p:tgtEl>
                                          <p:spTgt spid="4"/>
                                        </p:tgtEl>
                                      </p:cBhvr>
                                      <p:to x="100000" y="100000"/>
                                    </p:animScale>
                                    <p:animScale>
                                      <p:cBhvr>
                                        <p:cTn id="19" dur="20">
                                          <p:stCondLst>
                                            <p:cond delay="1356"/>
                                          </p:stCondLst>
                                        </p:cTn>
                                        <p:tgtEl>
                                          <p:spTgt spid="4"/>
                                        </p:tgtEl>
                                      </p:cBhvr>
                                      <p:to x="100000" y="95000"/>
                                    </p:animScale>
                                    <p:animScale>
                                      <p:cBhvr>
                                        <p:cTn id="20" dur="124" decel="50000">
                                          <p:stCondLst>
                                            <p:cond delay="1376"/>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ncome taxes on the rich, high marginal income tax rates on the rich 1950s, high marginal federal income tax rates, income tax rich, income tax wealthy, average tax rate, average tax rates">
            <a:extLst>
              <a:ext uri="{FF2B5EF4-FFF2-40B4-BE49-F238E27FC236}">
                <a16:creationId xmlns:a16="http://schemas.microsoft.com/office/drawing/2014/main" id="{C33E9E60-F62D-6B93-A2F2-B192E459E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37765"/>
            <a:ext cx="7540005" cy="54387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927144D-693C-495F-0290-54009D417EB7}"/>
              </a:ext>
            </a:extLst>
          </p:cNvPr>
          <p:cNvSpPr>
            <a:spLocks noGrp="1"/>
          </p:cNvSpPr>
          <p:nvPr>
            <p:ph type="title"/>
          </p:nvPr>
        </p:nvSpPr>
        <p:spPr/>
        <p:txBody>
          <a:bodyPr/>
          <a:lstStyle/>
          <a:p>
            <a:r>
              <a:rPr lang="en-US"/>
              <a:t>History of tax rates</a:t>
            </a:r>
          </a:p>
        </p:txBody>
      </p:sp>
      <p:sp>
        <p:nvSpPr>
          <p:cNvPr id="3" name="Footer Placeholder 2">
            <a:extLst>
              <a:ext uri="{FF2B5EF4-FFF2-40B4-BE49-F238E27FC236}">
                <a16:creationId xmlns:a16="http://schemas.microsoft.com/office/drawing/2014/main" id="{3AD59D88-BC86-C0EC-4A96-6C4B2FB27ADE}"/>
              </a:ext>
            </a:extLst>
          </p:cNvPr>
          <p:cNvSpPr>
            <a:spLocks noGrp="1"/>
          </p:cNvSpPr>
          <p:nvPr>
            <p:ph type="ftr" sz="quarter" idx="10"/>
          </p:nvPr>
        </p:nvSpPr>
        <p:spPr/>
        <p:txBody>
          <a:bodyPr/>
          <a:lstStyle/>
          <a:p>
            <a:r>
              <a:rPr lang="en-US"/>
              <a:t>INFORMATIONAL PURPOSES ONLY | NOT INVESTMENT ADVICE</a:t>
            </a:r>
          </a:p>
        </p:txBody>
      </p:sp>
      <p:pic>
        <p:nvPicPr>
          <p:cNvPr id="6" name="Picture 5">
            <a:extLst>
              <a:ext uri="{FF2B5EF4-FFF2-40B4-BE49-F238E27FC236}">
                <a16:creationId xmlns:a16="http://schemas.microsoft.com/office/drawing/2014/main" id="{7C7F457A-35A5-0F1A-56A2-BD5167E59D15}"/>
              </a:ext>
            </a:extLst>
          </p:cNvPr>
          <p:cNvPicPr>
            <a:picLocks noChangeAspect="1"/>
          </p:cNvPicPr>
          <p:nvPr/>
        </p:nvPicPr>
        <p:blipFill>
          <a:blip r:embed="rId3"/>
          <a:stretch>
            <a:fillRect/>
          </a:stretch>
        </p:blipFill>
        <p:spPr>
          <a:xfrm>
            <a:off x="7493443" y="145446"/>
            <a:ext cx="4393757" cy="3514148"/>
          </a:xfrm>
          <a:prstGeom prst="rect">
            <a:avLst/>
          </a:prstGeom>
        </p:spPr>
      </p:pic>
    </p:spTree>
    <p:extLst>
      <p:ext uri="{BB962C8B-B14F-4D97-AF65-F5344CB8AC3E}">
        <p14:creationId xmlns:p14="http://schemas.microsoft.com/office/powerpoint/2010/main" val="2329462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25AC2-94A7-645C-7D0D-E2EA419A40ED}"/>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CAB77CFA-7F4E-F54A-208A-D7C3E76BAE17}"/>
              </a:ext>
            </a:extLst>
          </p:cNvPr>
          <p:cNvSpPr>
            <a:spLocks noGrp="1"/>
          </p:cNvSpPr>
          <p:nvPr>
            <p:ph type="ftr" sz="quarter" idx="10"/>
          </p:nvPr>
        </p:nvSpPr>
        <p:spPr/>
        <p:txBody>
          <a:bodyPr/>
          <a:lstStyle/>
          <a:p>
            <a:r>
              <a:rPr lang="en-US"/>
              <a:t>INFORMATIONAL PURPOSES ONLY | NOT INVESTMENT ADVICE</a:t>
            </a:r>
          </a:p>
        </p:txBody>
      </p:sp>
      <p:sp>
        <p:nvSpPr>
          <p:cNvPr id="3" name="Title 2">
            <a:extLst>
              <a:ext uri="{FF2B5EF4-FFF2-40B4-BE49-F238E27FC236}">
                <a16:creationId xmlns:a16="http://schemas.microsoft.com/office/drawing/2014/main" id="{C941DF49-2F6F-65F7-3FFD-A1B139EFF3D1}"/>
              </a:ext>
            </a:extLst>
          </p:cNvPr>
          <p:cNvSpPr>
            <a:spLocks noGrp="1"/>
          </p:cNvSpPr>
          <p:nvPr>
            <p:ph type="title"/>
          </p:nvPr>
        </p:nvSpPr>
        <p:spPr/>
        <p:txBody>
          <a:bodyPr>
            <a:normAutofit/>
          </a:bodyPr>
          <a:lstStyle/>
          <a:p>
            <a:pPr algn="ctr"/>
            <a:r>
              <a:rPr lang="en-US" sz="6600"/>
              <a:t>QUESTIONS?</a:t>
            </a:r>
          </a:p>
        </p:txBody>
      </p:sp>
      <p:sp>
        <p:nvSpPr>
          <p:cNvPr id="4" name="TextBox 3">
            <a:extLst>
              <a:ext uri="{FF2B5EF4-FFF2-40B4-BE49-F238E27FC236}">
                <a16:creationId xmlns:a16="http://schemas.microsoft.com/office/drawing/2014/main" id="{3B9ADD5C-3C12-F9C0-8864-6F56ACD334A6}"/>
              </a:ext>
            </a:extLst>
          </p:cNvPr>
          <p:cNvSpPr txBox="1"/>
          <p:nvPr/>
        </p:nvSpPr>
        <p:spPr>
          <a:xfrm>
            <a:off x="938895" y="3217959"/>
            <a:ext cx="10519937" cy="1384995"/>
          </a:xfrm>
          <a:prstGeom prst="rect">
            <a:avLst/>
          </a:prstGeom>
          <a:solidFill>
            <a:srgbClr val="DAE3F3">
              <a:alpha val="74902"/>
            </a:srgbClr>
          </a:solidFill>
        </p:spPr>
        <p:txBody>
          <a:bodyPr wrap="square" rtlCol="0">
            <a:spAutoFit/>
          </a:bodyPr>
          <a:lstStyle/>
          <a:p>
            <a:r>
              <a:rPr lang="en-US" sz="2800" i="1">
                <a:solidFill>
                  <a:srgbClr val="004785"/>
                </a:solidFill>
              </a:rPr>
              <a:t>“Why are mortgage rates going up even though the Fed cut rates? Will they ever stop”</a:t>
            </a:r>
          </a:p>
          <a:p>
            <a:pPr algn="r"/>
            <a:r>
              <a:rPr lang="en-US" sz="2800">
                <a:solidFill>
                  <a:srgbClr val="004785"/>
                </a:solidFill>
              </a:rPr>
              <a:t>-Mark T.</a:t>
            </a:r>
          </a:p>
        </p:txBody>
      </p:sp>
      <p:pic>
        <p:nvPicPr>
          <p:cNvPr id="1026" name="Picture 2" descr="Zoom Q&amp;A tool - Teaching &amp; Learning">
            <a:extLst>
              <a:ext uri="{FF2B5EF4-FFF2-40B4-BE49-F238E27FC236}">
                <a16:creationId xmlns:a16="http://schemas.microsoft.com/office/drawing/2014/main" id="{F0E00CF5-7FAA-0D2A-4D16-B16B499A0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1357" y="1321658"/>
            <a:ext cx="2228850" cy="1562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E66FDC1-E0D3-01E4-B3A5-7DF920255AC3}"/>
              </a:ext>
            </a:extLst>
          </p:cNvPr>
          <p:cNvSpPr txBox="1"/>
          <p:nvPr/>
        </p:nvSpPr>
        <p:spPr>
          <a:xfrm>
            <a:off x="938895" y="4506267"/>
            <a:ext cx="10519937" cy="1384995"/>
          </a:xfrm>
          <a:prstGeom prst="rect">
            <a:avLst/>
          </a:prstGeom>
          <a:solidFill>
            <a:srgbClr val="DAE3F3">
              <a:alpha val="74902"/>
            </a:srgbClr>
          </a:solidFill>
        </p:spPr>
        <p:txBody>
          <a:bodyPr wrap="square" rtlCol="0">
            <a:spAutoFit/>
          </a:bodyPr>
          <a:lstStyle/>
          <a:p>
            <a:r>
              <a:rPr lang="en-US" sz="2800" i="1">
                <a:solidFill>
                  <a:srgbClr val="004785"/>
                </a:solidFill>
              </a:rPr>
              <a:t>“What would you expect to happen this year with High Yield Savings Account return rates?  Key factors impacting?</a:t>
            </a:r>
          </a:p>
          <a:p>
            <a:pPr algn="r"/>
            <a:r>
              <a:rPr lang="en-US" sz="2800">
                <a:solidFill>
                  <a:srgbClr val="004785"/>
                </a:solidFill>
              </a:rPr>
              <a:t>-Todd E.</a:t>
            </a:r>
          </a:p>
        </p:txBody>
      </p:sp>
    </p:spTree>
    <p:extLst>
      <p:ext uri="{BB962C8B-B14F-4D97-AF65-F5344CB8AC3E}">
        <p14:creationId xmlns:p14="http://schemas.microsoft.com/office/powerpoint/2010/main" val="195904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435">
                                          <p:stCondLst>
                                            <p:cond delay="0"/>
                                          </p:stCondLst>
                                        </p:cTn>
                                        <p:tgtEl>
                                          <p:spTgt spid="4"/>
                                        </p:tgtEl>
                                      </p:cBhvr>
                                    </p:animEffect>
                                    <p:anim calcmode="lin" valueType="num">
                                      <p:cBhvr>
                                        <p:cTn id="8"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13" dur="20">
                                          <p:stCondLst>
                                            <p:cond delay="487"/>
                                          </p:stCondLst>
                                        </p:cTn>
                                        <p:tgtEl>
                                          <p:spTgt spid="4"/>
                                        </p:tgtEl>
                                      </p:cBhvr>
                                      <p:to x="100000" y="60000"/>
                                    </p:animScale>
                                    <p:animScale>
                                      <p:cBhvr>
                                        <p:cTn id="14" dur="124" decel="50000">
                                          <p:stCondLst>
                                            <p:cond delay="507"/>
                                          </p:stCondLst>
                                        </p:cTn>
                                        <p:tgtEl>
                                          <p:spTgt spid="4"/>
                                        </p:tgtEl>
                                      </p:cBhvr>
                                      <p:to x="100000" y="100000"/>
                                    </p:animScale>
                                    <p:animScale>
                                      <p:cBhvr>
                                        <p:cTn id="15" dur="20">
                                          <p:stCondLst>
                                            <p:cond delay="984"/>
                                          </p:stCondLst>
                                        </p:cTn>
                                        <p:tgtEl>
                                          <p:spTgt spid="4"/>
                                        </p:tgtEl>
                                      </p:cBhvr>
                                      <p:to x="100000" y="80000"/>
                                    </p:animScale>
                                    <p:animScale>
                                      <p:cBhvr>
                                        <p:cTn id="16" dur="124" decel="50000">
                                          <p:stCondLst>
                                            <p:cond delay="1004"/>
                                          </p:stCondLst>
                                        </p:cTn>
                                        <p:tgtEl>
                                          <p:spTgt spid="4"/>
                                        </p:tgtEl>
                                      </p:cBhvr>
                                      <p:to x="100000" y="100000"/>
                                    </p:animScale>
                                    <p:animScale>
                                      <p:cBhvr>
                                        <p:cTn id="17" dur="20">
                                          <p:stCondLst>
                                            <p:cond delay="1231"/>
                                          </p:stCondLst>
                                        </p:cTn>
                                        <p:tgtEl>
                                          <p:spTgt spid="4"/>
                                        </p:tgtEl>
                                      </p:cBhvr>
                                      <p:to x="100000" y="90000"/>
                                    </p:animScale>
                                    <p:animScale>
                                      <p:cBhvr>
                                        <p:cTn id="18" dur="124" decel="50000">
                                          <p:stCondLst>
                                            <p:cond delay="1251"/>
                                          </p:stCondLst>
                                        </p:cTn>
                                        <p:tgtEl>
                                          <p:spTgt spid="4"/>
                                        </p:tgtEl>
                                      </p:cBhvr>
                                      <p:to x="100000" y="100000"/>
                                    </p:animScale>
                                    <p:animScale>
                                      <p:cBhvr>
                                        <p:cTn id="19" dur="20">
                                          <p:stCondLst>
                                            <p:cond delay="1356"/>
                                          </p:stCondLst>
                                        </p:cTn>
                                        <p:tgtEl>
                                          <p:spTgt spid="4"/>
                                        </p:tgtEl>
                                      </p:cBhvr>
                                      <p:to x="100000" y="95000"/>
                                    </p:animScale>
                                    <p:animScale>
                                      <p:cBhvr>
                                        <p:cTn id="20" dur="124" decel="50000">
                                          <p:stCondLst>
                                            <p:cond delay="1376"/>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435">
                                          <p:stCondLst>
                                            <p:cond delay="0"/>
                                          </p:stCondLst>
                                        </p:cTn>
                                        <p:tgtEl>
                                          <p:spTgt spid="5"/>
                                        </p:tgtEl>
                                      </p:cBhvr>
                                    </p:animEffect>
                                    <p:anim calcmode="lin" valueType="num">
                                      <p:cBhvr>
                                        <p:cTn id="26" dur="1367"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498"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498" tmFilter="0, 0; 0.125,0.2665; 0.25,0.4; 0.375,0.465; 0.5,0.5;  0.625,0.535; 0.75,0.6; 0.875,0.7335; 1,1">
                                          <p:stCondLst>
                                            <p:cond delay="498"/>
                                          </p:stCondLst>
                                        </p:cTn>
                                        <p:tgtEl>
                                          <p:spTgt spid="5"/>
                                        </p:tgtEl>
                                        <p:attrNameLst>
                                          <p:attrName>ppt_y</p:attrName>
                                        </p:attrNameLst>
                                      </p:cBhvr>
                                      <p:tavLst>
                                        <p:tav tm="0" fmla="#ppt_y-sin(pi*$)/9">
                                          <p:val>
                                            <p:fltVal val="0"/>
                                          </p:val>
                                        </p:tav>
                                        <p:tav tm="100000">
                                          <p:val>
                                            <p:fltVal val="1"/>
                                          </p:val>
                                        </p:tav>
                                      </p:tavLst>
                                    </p:anim>
                                    <p:anim calcmode="lin" valueType="num">
                                      <p:cBhvr>
                                        <p:cTn id="29" dur="249" tmFilter="0, 0; 0.125,0.2665; 0.25,0.4; 0.375,0.465; 0.5,0.5;  0.625,0.535; 0.75,0.6; 0.875,0.7335; 1,1">
                                          <p:stCondLst>
                                            <p:cond delay="993"/>
                                          </p:stCondLst>
                                        </p:cTn>
                                        <p:tgtEl>
                                          <p:spTgt spid="5"/>
                                        </p:tgtEl>
                                        <p:attrNameLst>
                                          <p:attrName>ppt_y</p:attrName>
                                        </p:attrNameLst>
                                      </p:cBhvr>
                                      <p:tavLst>
                                        <p:tav tm="0" fmla="#ppt_y-sin(pi*$)/27">
                                          <p:val>
                                            <p:fltVal val="0"/>
                                          </p:val>
                                        </p:tav>
                                        <p:tav tm="100000">
                                          <p:val>
                                            <p:fltVal val="1"/>
                                          </p:val>
                                        </p:tav>
                                      </p:tavLst>
                                    </p:anim>
                                    <p:anim calcmode="lin" valueType="num">
                                      <p:cBhvr>
                                        <p:cTn id="30" dur="123" tmFilter="0, 0; 0.125,0.2665; 0.25,0.4; 0.375,0.465; 0.5,0.5;  0.625,0.535; 0.75,0.6; 0.875,0.7335; 1,1">
                                          <p:stCondLst>
                                            <p:cond delay="1242"/>
                                          </p:stCondLst>
                                        </p:cTn>
                                        <p:tgtEl>
                                          <p:spTgt spid="5"/>
                                        </p:tgtEl>
                                        <p:attrNameLst>
                                          <p:attrName>ppt_y</p:attrName>
                                        </p:attrNameLst>
                                      </p:cBhvr>
                                      <p:tavLst>
                                        <p:tav tm="0" fmla="#ppt_y-sin(pi*$)/81">
                                          <p:val>
                                            <p:fltVal val="0"/>
                                          </p:val>
                                        </p:tav>
                                        <p:tav tm="100000">
                                          <p:val>
                                            <p:fltVal val="1"/>
                                          </p:val>
                                        </p:tav>
                                      </p:tavLst>
                                    </p:anim>
                                    <p:animScale>
                                      <p:cBhvr>
                                        <p:cTn id="31" dur="20">
                                          <p:stCondLst>
                                            <p:cond delay="487"/>
                                          </p:stCondLst>
                                        </p:cTn>
                                        <p:tgtEl>
                                          <p:spTgt spid="5"/>
                                        </p:tgtEl>
                                      </p:cBhvr>
                                      <p:to x="100000" y="60000"/>
                                    </p:animScale>
                                    <p:animScale>
                                      <p:cBhvr>
                                        <p:cTn id="32" dur="124" decel="50000">
                                          <p:stCondLst>
                                            <p:cond delay="507"/>
                                          </p:stCondLst>
                                        </p:cTn>
                                        <p:tgtEl>
                                          <p:spTgt spid="5"/>
                                        </p:tgtEl>
                                      </p:cBhvr>
                                      <p:to x="100000" y="100000"/>
                                    </p:animScale>
                                    <p:animScale>
                                      <p:cBhvr>
                                        <p:cTn id="33" dur="20">
                                          <p:stCondLst>
                                            <p:cond delay="984"/>
                                          </p:stCondLst>
                                        </p:cTn>
                                        <p:tgtEl>
                                          <p:spTgt spid="5"/>
                                        </p:tgtEl>
                                      </p:cBhvr>
                                      <p:to x="100000" y="80000"/>
                                    </p:animScale>
                                    <p:animScale>
                                      <p:cBhvr>
                                        <p:cTn id="34" dur="124" decel="50000">
                                          <p:stCondLst>
                                            <p:cond delay="1004"/>
                                          </p:stCondLst>
                                        </p:cTn>
                                        <p:tgtEl>
                                          <p:spTgt spid="5"/>
                                        </p:tgtEl>
                                      </p:cBhvr>
                                      <p:to x="100000" y="100000"/>
                                    </p:animScale>
                                    <p:animScale>
                                      <p:cBhvr>
                                        <p:cTn id="35" dur="20">
                                          <p:stCondLst>
                                            <p:cond delay="1231"/>
                                          </p:stCondLst>
                                        </p:cTn>
                                        <p:tgtEl>
                                          <p:spTgt spid="5"/>
                                        </p:tgtEl>
                                      </p:cBhvr>
                                      <p:to x="100000" y="90000"/>
                                    </p:animScale>
                                    <p:animScale>
                                      <p:cBhvr>
                                        <p:cTn id="36" dur="124" decel="50000">
                                          <p:stCondLst>
                                            <p:cond delay="1251"/>
                                          </p:stCondLst>
                                        </p:cTn>
                                        <p:tgtEl>
                                          <p:spTgt spid="5"/>
                                        </p:tgtEl>
                                      </p:cBhvr>
                                      <p:to x="100000" y="100000"/>
                                    </p:animScale>
                                    <p:animScale>
                                      <p:cBhvr>
                                        <p:cTn id="37" dur="20">
                                          <p:stCondLst>
                                            <p:cond delay="1356"/>
                                          </p:stCondLst>
                                        </p:cTn>
                                        <p:tgtEl>
                                          <p:spTgt spid="5"/>
                                        </p:tgtEl>
                                      </p:cBhvr>
                                      <p:to x="100000" y="95000"/>
                                    </p:animScale>
                                    <p:animScale>
                                      <p:cBhvr>
                                        <p:cTn id="38" dur="124" decel="50000">
                                          <p:stCondLst>
                                            <p:cond delay="1376"/>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BDED2-F5A7-D987-5704-CEFD1A03F5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2B0F17-2178-2A3E-E74A-AD295F7875B9}"/>
              </a:ext>
            </a:extLst>
          </p:cNvPr>
          <p:cNvSpPr>
            <a:spLocks noGrp="1"/>
          </p:cNvSpPr>
          <p:nvPr>
            <p:ph type="title"/>
          </p:nvPr>
        </p:nvSpPr>
        <p:spPr/>
        <p:txBody>
          <a:bodyPr>
            <a:normAutofit/>
          </a:bodyPr>
          <a:lstStyle/>
          <a:p>
            <a:r>
              <a:rPr lang="en-US"/>
              <a:t>Short &amp; Long-Term Interest Rates</a:t>
            </a:r>
          </a:p>
        </p:txBody>
      </p:sp>
      <p:sp>
        <p:nvSpPr>
          <p:cNvPr id="3" name="Footer Placeholder 1">
            <a:extLst>
              <a:ext uri="{FF2B5EF4-FFF2-40B4-BE49-F238E27FC236}">
                <a16:creationId xmlns:a16="http://schemas.microsoft.com/office/drawing/2014/main" id="{81241950-4EC6-8C80-A2B9-186884C9E1EE}"/>
              </a:ext>
            </a:extLst>
          </p:cNvPr>
          <p:cNvSpPr txBox="1">
            <a:spLocks/>
          </p:cNvSpPr>
          <p:nvPr/>
        </p:nvSpPr>
        <p:spPr>
          <a:xfrm rot="16200000">
            <a:off x="-1767841" y="3727895"/>
            <a:ext cx="41148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INFORMATIONAL PURPOSES ONLY | NOT INVESTMENT ADVICE</a:t>
            </a:r>
          </a:p>
        </p:txBody>
      </p:sp>
      <p:sp>
        <p:nvSpPr>
          <p:cNvPr id="5" name="Slide Number Placeholder 2">
            <a:extLst>
              <a:ext uri="{FF2B5EF4-FFF2-40B4-BE49-F238E27FC236}">
                <a16:creationId xmlns:a16="http://schemas.microsoft.com/office/drawing/2014/main" id="{AE6DAA37-49B5-7CAB-BFB7-763B80EF17A7}"/>
              </a:ext>
            </a:extLst>
          </p:cNvPr>
          <p:cNvSpPr>
            <a:spLocks noGrp="1"/>
          </p:cNvSpPr>
          <p:nvPr>
            <p:ph type="sldNum" sz="quarter" idx="11"/>
          </p:nvPr>
        </p:nvSpPr>
        <p:spPr>
          <a:xfrm rot="16200000">
            <a:off x="94487" y="6189472"/>
            <a:ext cx="390144" cy="365125"/>
          </a:xfrm>
          <a:prstGeom prst="rect">
            <a:avLst/>
          </a:prstGeom>
        </p:spPr>
        <p:txBody>
          <a:bodyPr/>
          <a:lstStyle/>
          <a:p>
            <a:fld id="{19B51A1E-902D-48AF-9020-955120F399B6}" type="slidenum">
              <a:rPr lang="en-US" noProof="0" smtClean="0"/>
              <a:pPr/>
              <a:t>36</a:t>
            </a:fld>
            <a:endParaRPr lang="en-US" noProof="0"/>
          </a:p>
        </p:txBody>
      </p:sp>
      <p:pic>
        <p:nvPicPr>
          <p:cNvPr id="4" name="Picture 3">
            <a:extLst>
              <a:ext uri="{FF2B5EF4-FFF2-40B4-BE49-F238E27FC236}">
                <a16:creationId xmlns:a16="http://schemas.microsoft.com/office/drawing/2014/main" id="{7A2D0077-FCAC-1F0B-3001-103F482AB73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63828" y="865983"/>
            <a:ext cx="10389972" cy="5846571"/>
          </a:xfrm>
          <a:prstGeom prst="rect">
            <a:avLst/>
          </a:prstGeom>
        </p:spPr>
      </p:pic>
    </p:spTree>
    <p:extLst>
      <p:ext uri="{BB962C8B-B14F-4D97-AF65-F5344CB8AC3E}">
        <p14:creationId xmlns:p14="http://schemas.microsoft.com/office/powerpoint/2010/main" val="3896116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46220-2925-A3CB-EBB9-317FF4A796F2}"/>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772D2F91-1C58-8ECF-036F-9B9392B1B456}"/>
              </a:ext>
            </a:extLst>
          </p:cNvPr>
          <p:cNvSpPr>
            <a:spLocks noGrp="1"/>
          </p:cNvSpPr>
          <p:nvPr>
            <p:ph type="ftr" sz="quarter" idx="10"/>
          </p:nvPr>
        </p:nvSpPr>
        <p:spPr/>
        <p:txBody>
          <a:bodyPr/>
          <a:lstStyle/>
          <a:p>
            <a:r>
              <a:rPr lang="en-US"/>
              <a:t>INFORMATIONAL PURPOSES ONLY | NOT INVESTMENT ADVICE</a:t>
            </a:r>
          </a:p>
        </p:txBody>
      </p:sp>
      <p:sp>
        <p:nvSpPr>
          <p:cNvPr id="3" name="Title 2">
            <a:extLst>
              <a:ext uri="{FF2B5EF4-FFF2-40B4-BE49-F238E27FC236}">
                <a16:creationId xmlns:a16="http://schemas.microsoft.com/office/drawing/2014/main" id="{068048CC-A1B4-6E5F-66DF-BBBEDDFFA8DA}"/>
              </a:ext>
            </a:extLst>
          </p:cNvPr>
          <p:cNvSpPr>
            <a:spLocks noGrp="1"/>
          </p:cNvSpPr>
          <p:nvPr>
            <p:ph type="title"/>
          </p:nvPr>
        </p:nvSpPr>
        <p:spPr/>
        <p:txBody>
          <a:bodyPr>
            <a:normAutofit/>
          </a:bodyPr>
          <a:lstStyle/>
          <a:p>
            <a:pPr algn="ctr"/>
            <a:r>
              <a:rPr lang="en-US" sz="6600"/>
              <a:t>QUESTIONS?</a:t>
            </a:r>
          </a:p>
        </p:txBody>
      </p:sp>
      <p:sp>
        <p:nvSpPr>
          <p:cNvPr id="4" name="TextBox 3">
            <a:extLst>
              <a:ext uri="{FF2B5EF4-FFF2-40B4-BE49-F238E27FC236}">
                <a16:creationId xmlns:a16="http://schemas.microsoft.com/office/drawing/2014/main" id="{046FBF5F-53F4-2EDE-364A-AA6340F66E85}"/>
              </a:ext>
            </a:extLst>
          </p:cNvPr>
          <p:cNvSpPr txBox="1"/>
          <p:nvPr/>
        </p:nvSpPr>
        <p:spPr>
          <a:xfrm>
            <a:off x="938895" y="3217959"/>
            <a:ext cx="10519937" cy="1384995"/>
          </a:xfrm>
          <a:prstGeom prst="rect">
            <a:avLst/>
          </a:prstGeom>
          <a:solidFill>
            <a:srgbClr val="DAE3F3">
              <a:alpha val="74902"/>
            </a:srgbClr>
          </a:solidFill>
        </p:spPr>
        <p:txBody>
          <a:bodyPr wrap="square" rtlCol="0">
            <a:spAutoFit/>
          </a:bodyPr>
          <a:lstStyle/>
          <a:p>
            <a:r>
              <a:rPr lang="en-US" sz="2800" i="1">
                <a:solidFill>
                  <a:srgbClr val="004785"/>
                </a:solidFill>
              </a:rPr>
              <a:t>“What lessons did we learn from the breakup of Ma Bell and earlier Microsoft antitrust cases?”</a:t>
            </a:r>
          </a:p>
          <a:p>
            <a:pPr algn="r"/>
            <a:r>
              <a:rPr lang="en-US" sz="2800">
                <a:solidFill>
                  <a:srgbClr val="004785"/>
                </a:solidFill>
              </a:rPr>
              <a:t>-Brian D.</a:t>
            </a:r>
          </a:p>
        </p:txBody>
      </p:sp>
      <p:pic>
        <p:nvPicPr>
          <p:cNvPr id="1026" name="Picture 2" descr="Zoom Q&amp;A tool - Teaching &amp; Learning">
            <a:extLst>
              <a:ext uri="{FF2B5EF4-FFF2-40B4-BE49-F238E27FC236}">
                <a16:creationId xmlns:a16="http://schemas.microsoft.com/office/drawing/2014/main" id="{22C8795B-DEF9-2572-B61A-C1D1B9C95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1357" y="1321658"/>
            <a:ext cx="2228850" cy="156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67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435">
                                          <p:stCondLst>
                                            <p:cond delay="0"/>
                                          </p:stCondLst>
                                        </p:cTn>
                                        <p:tgtEl>
                                          <p:spTgt spid="4"/>
                                        </p:tgtEl>
                                      </p:cBhvr>
                                    </p:animEffect>
                                    <p:anim calcmode="lin" valueType="num">
                                      <p:cBhvr>
                                        <p:cTn id="8"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13" dur="20">
                                          <p:stCondLst>
                                            <p:cond delay="487"/>
                                          </p:stCondLst>
                                        </p:cTn>
                                        <p:tgtEl>
                                          <p:spTgt spid="4"/>
                                        </p:tgtEl>
                                      </p:cBhvr>
                                      <p:to x="100000" y="60000"/>
                                    </p:animScale>
                                    <p:animScale>
                                      <p:cBhvr>
                                        <p:cTn id="14" dur="124" decel="50000">
                                          <p:stCondLst>
                                            <p:cond delay="507"/>
                                          </p:stCondLst>
                                        </p:cTn>
                                        <p:tgtEl>
                                          <p:spTgt spid="4"/>
                                        </p:tgtEl>
                                      </p:cBhvr>
                                      <p:to x="100000" y="100000"/>
                                    </p:animScale>
                                    <p:animScale>
                                      <p:cBhvr>
                                        <p:cTn id="15" dur="20">
                                          <p:stCondLst>
                                            <p:cond delay="984"/>
                                          </p:stCondLst>
                                        </p:cTn>
                                        <p:tgtEl>
                                          <p:spTgt spid="4"/>
                                        </p:tgtEl>
                                      </p:cBhvr>
                                      <p:to x="100000" y="80000"/>
                                    </p:animScale>
                                    <p:animScale>
                                      <p:cBhvr>
                                        <p:cTn id="16" dur="124" decel="50000">
                                          <p:stCondLst>
                                            <p:cond delay="1004"/>
                                          </p:stCondLst>
                                        </p:cTn>
                                        <p:tgtEl>
                                          <p:spTgt spid="4"/>
                                        </p:tgtEl>
                                      </p:cBhvr>
                                      <p:to x="100000" y="100000"/>
                                    </p:animScale>
                                    <p:animScale>
                                      <p:cBhvr>
                                        <p:cTn id="17" dur="20">
                                          <p:stCondLst>
                                            <p:cond delay="1231"/>
                                          </p:stCondLst>
                                        </p:cTn>
                                        <p:tgtEl>
                                          <p:spTgt spid="4"/>
                                        </p:tgtEl>
                                      </p:cBhvr>
                                      <p:to x="100000" y="90000"/>
                                    </p:animScale>
                                    <p:animScale>
                                      <p:cBhvr>
                                        <p:cTn id="18" dur="124" decel="50000">
                                          <p:stCondLst>
                                            <p:cond delay="1251"/>
                                          </p:stCondLst>
                                        </p:cTn>
                                        <p:tgtEl>
                                          <p:spTgt spid="4"/>
                                        </p:tgtEl>
                                      </p:cBhvr>
                                      <p:to x="100000" y="100000"/>
                                    </p:animScale>
                                    <p:animScale>
                                      <p:cBhvr>
                                        <p:cTn id="19" dur="20">
                                          <p:stCondLst>
                                            <p:cond delay="1356"/>
                                          </p:stCondLst>
                                        </p:cTn>
                                        <p:tgtEl>
                                          <p:spTgt spid="4"/>
                                        </p:tgtEl>
                                      </p:cBhvr>
                                      <p:to x="100000" y="95000"/>
                                    </p:animScale>
                                    <p:animScale>
                                      <p:cBhvr>
                                        <p:cTn id="20" dur="124" decel="50000">
                                          <p:stCondLst>
                                            <p:cond delay="1376"/>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08FE7-CFEF-EA3C-8D07-E58C8B1606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2EB038-C64F-C2CF-E888-8E840DFC5526}"/>
              </a:ext>
            </a:extLst>
          </p:cNvPr>
          <p:cNvSpPr>
            <a:spLocks noGrp="1"/>
          </p:cNvSpPr>
          <p:nvPr>
            <p:ph type="title"/>
          </p:nvPr>
        </p:nvSpPr>
        <p:spPr/>
        <p:txBody>
          <a:bodyPr>
            <a:normAutofit fontScale="90000"/>
          </a:bodyPr>
          <a:lstStyle/>
          <a:p>
            <a:r>
              <a:rPr lang="en-US"/>
              <a:t>Lessons from Microsoft “anti-trust” cases</a:t>
            </a:r>
          </a:p>
        </p:txBody>
      </p:sp>
      <p:sp>
        <p:nvSpPr>
          <p:cNvPr id="3" name="Footer Placeholder 1">
            <a:extLst>
              <a:ext uri="{FF2B5EF4-FFF2-40B4-BE49-F238E27FC236}">
                <a16:creationId xmlns:a16="http://schemas.microsoft.com/office/drawing/2014/main" id="{61AFCA0C-C4B2-2A1E-B158-72CDFA1DDFD9}"/>
              </a:ext>
            </a:extLst>
          </p:cNvPr>
          <p:cNvSpPr txBox="1">
            <a:spLocks/>
          </p:cNvSpPr>
          <p:nvPr/>
        </p:nvSpPr>
        <p:spPr>
          <a:xfrm rot="16200000">
            <a:off x="-1767841" y="3727895"/>
            <a:ext cx="41148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INFORMATIONAL PURPOSES ONLY | NOT INVESTMENT ADVICE</a:t>
            </a:r>
          </a:p>
        </p:txBody>
      </p:sp>
      <p:sp>
        <p:nvSpPr>
          <p:cNvPr id="5" name="Slide Number Placeholder 2">
            <a:extLst>
              <a:ext uri="{FF2B5EF4-FFF2-40B4-BE49-F238E27FC236}">
                <a16:creationId xmlns:a16="http://schemas.microsoft.com/office/drawing/2014/main" id="{F08FD281-8267-D31D-DDC7-F1B18024D151}"/>
              </a:ext>
            </a:extLst>
          </p:cNvPr>
          <p:cNvSpPr>
            <a:spLocks noGrp="1"/>
          </p:cNvSpPr>
          <p:nvPr>
            <p:ph type="sldNum" sz="quarter" idx="11"/>
          </p:nvPr>
        </p:nvSpPr>
        <p:spPr>
          <a:xfrm rot="16200000">
            <a:off x="94487" y="6189472"/>
            <a:ext cx="390144" cy="365125"/>
          </a:xfrm>
          <a:prstGeom prst="rect">
            <a:avLst/>
          </a:prstGeom>
        </p:spPr>
        <p:txBody>
          <a:bodyPr/>
          <a:lstStyle/>
          <a:p>
            <a:fld id="{19B51A1E-902D-48AF-9020-955120F399B6}" type="slidenum">
              <a:rPr lang="en-US" noProof="0" smtClean="0"/>
              <a:pPr/>
              <a:t>38</a:t>
            </a:fld>
            <a:endParaRPr lang="en-US" noProof="0"/>
          </a:p>
        </p:txBody>
      </p:sp>
      <p:pic>
        <p:nvPicPr>
          <p:cNvPr id="4" name="Picture 3">
            <a:extLst>
              <a:ext uri="{FF2B5EF4-FFF2-40B4-BE49-F238E27FC236}">
                <a16:creationId xmlns:a16="http://schemas.microsoft.com/office/drawing/2014/main" id="{3C5E709B-EA64-FAEC-1AB5-3FD27E42AEBE}"/>
              </a:ext>
            </a:extLst>
          </p:cNvPr>
          <p:cNvPicPr>
            <a:picLocks noChangeAspect="1"/>
          </p:cNvPicPr>
          <p:nvPr/>
        </p:nvPicPr>
        <p:blipFill>
          <a:blip r:embed="rId3"/>
          <a:stretch>
            <a:fillRect/>
          </a:stretch>
        </p:blipFill>
        <p:spPr>
          <a:xfrm>
            <a:off x="993058" y="999934"/>
            <a:ext cx="10360742" cy="5372100"/>
          </a:xfrm>
          <a:prstGeom prst="rect">
            <a:avLst/>
          </a:prstGeom>
        </p:spPr>
      </p:pic>
    </p:spTree>
    <p:extLst>
      <p:ext uri="{BB962C8B-B14F-4D97-AF65-F5344CB8AC3E}">
        <p14:creationId xmlns:p14="http://schemas.microsoft.com/office/powerpoint/2010/main" val="26268226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46226-44EF-134D-AAFF-44B6CDB24394}"/>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CBB80560-FB3D-9821-2720-4A9861D104D9}"/>
              </a:ext>
            </a:extLst>
          </p:cNvPr>
          <p:cNvSpPr>
            <a:spLocks noGrp="1"/>
          </p:cNvSpPr>
          <p:nvPr>
            <p:ph type="ftr" sz="quarter" idx="10"/>
          </p:nvPr>
        </p:nvSpPr>
        <p:spPr/>
        <p:txBody>
          <a:bodyPr/>
          <a:lstStyle/>
          <a:p>
            <a:r>
              <a:rPr lang="en-US"/>
              <a:t>INFORMATIONAL PURPOSES ONLY | NOT INVESTMENT ADVICE</a:t>
            </a:r>
          </a:p>
        </p:txBody>
      </p:sp>
      <p:sp>
        <p:nvSpPr>
          <p:cNvPr id="3" name="Title 2">
            <a:extLst>
              <a:ext uri="{FF2B5EF4-FFF2-40B4-BE49-F238E27FC236}">
                <a16:creationId xmlns:a16="http://schemas.microsoft.com/office/drawing/2014/main" id="{0B6AE431-0AC4-5C34-16F6-C6B6B603DF64}"/>
              </a:ext>
            </a:extLst>
          </p:cNvPr>
          <p:cNvSpPr>
            <a:spLocks noGrp="1"/>
          </p:cNvSpPr>
          <p:nvPr>
            <p:ph type="title"/>
          </p:nvPr>
        </p:nvSpPr>
        <p:spPr/>
        <p:txBody>
          <a:bodyPr>
            <a:normAutofit/>
          </a:bodyPr>
          <a:lstStyle/>
          <a:p>
            <a:pPr algn="ctr"/>
            <a:r>
              <a:rPr lang="en-US" sz="6600"/>
              <a:t>QUESTIONS?</a:t>
            </a:r>
          </a:p>
        </p:txBody>
      </p:sp>
      <p:sp>
        <p:nvSpPr>
          <p:cNvPr id="4" name="TextBox 3">
            <a:extLst>
              <a:ext uri="{FF2B5EF4-FFF2-40B4-BE49-F238E27FC236}">
                <a16:creationId xmlns:a16="http://schemas.microsoft.com/office/drawing/2014/main" id="{790BC5D6-BB4C-F722-CFAC-8A126775949D}"/>
              </a:ext>
            </a:extLst>
          </p:cNvPr>
          <p:cNvSpPr txBox="1"/>
          <p:nvPr/>
        </p:nvSpPr>
        <p:spPr>
          <a:xfrm>
            <a:off x="938895" y="3217959"/>
            <a:ext cx="10519937" cy="2246769"/>
          </a:xfrm>
          <a:prstGeom prst="rect">
            <a:avLst/>
          </a:prstGeom>
          <a:solidFill>
            <a:srgbClr val="DAE3F3">
              <a:alpha val="74902"/>
            </a:srgbClr>
          </a:solidFill>
        </p:spPr>
        <p:txBody>
          <a:bodyPr wrap="square" rtlCol="0">
            <a:spAutoFit/>
          </a:bodyPr>
          <a:lstStyle/>
          <a:p>
            <a:r>
              <a:rPr lang="en-US" sz="2800" i="1">
                <a:solidFill>
                  <a:srgbClr val="004785"/>
                </a:solidFill>
              </a:rPr>
              <a:t>“With Donald trump’s inauguration set for Monday, should I buy more of my current stocks? If I recall correctly, last time his inauguration happened stocks skyrocketed. Just looking for a little advice and I won’t hold you accountable. Thanks!”</a:t>
            </a:r>
          </a:p>
          <a:p>
            <a:pPr algn="r"/>
            <a:r>
              <a:rPr lang="en-US" sz="2800">
                <a:solidFill>
                  <a:srgbClr val="004785"/>
                </a:solidFill>
              </a:rPr>
              <a:t>-Nicole S.</a:t>
            </a:r>
          </a:p>
        </p:txBody>
      </p:sp>
      <p:pic>
        <p:nvPicPr>
          <p:cNvPr id="1026" name="Picture 2" descr="Zoom Q&amp;A tool - Teaching &amp; Learning">
            <a:extLst>
              <a:ext uri="{FF2B5EF4-FFF2-40B4-BE49-F238E27FC236}">
                <a16:creationId xmlns:a16="http://schemas.microsoft.com/office/drawing/2014/main" id="{FD8BC0CF-F4D9-EAF4-D896-811AE1757C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1357" y="1321658"/>
            <a:ext cx="2228850" cy="156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11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435">
                                          <p:stCondLst>
                                            <p:cond delay="0"/>
                                          </p:stCondLst>
                                        </p:cTn>
                                        <p:tgtEl>
                                          <p:spTgt spid="4"/>
                                        </p:tgtEl>
                                      </p:cBhvr>
                                    </p:animEffect>
                                    <p:anim calcmode="lin" valueType="num">
                                      <p:cBhvr>
                                        <p:cTn id="8"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13" dur="20">
                                          <p:stCondLst>
                                            <p:cond delay="487"/>
                                          </p:stCondLst>
                                        </p:cTn>
                                        <p:tgtEl>
                                          <p:spTgt spid="4"/>
                                        </p:tgtEl>
                                      </p:cBhvr>
                                      <p:to x="100000" y="60000"/>
                                    </p:animScale>
                                    <p:animScale>
                                      <p:cBhvr>
                                        <p:cTn id="14" dur="124" decel="50000">
                                          <p:stCondLst>
                                            <p:cond delay="507"/>
                                          </p:stCondLst>
                                        </p:cTn>
                                        <p:tgtEl>
                                          <p:spTgt spid="4"/>
                                        </p:tgtEl>
                                      </p:cBhvr>
                                      <p:to x="100000" y="100000"/>
                                    </p:animScale>
                                    <p:animScale>
                                      <p:cBhvr>
                                        <p:cTn id="15" dur="20">
                                          <p:stCondLst>
                                            <p:cond delay="984"/>
                                          </p:stCondLst>
                                        </p:cTn>
                                        <p:tgtEl>
                                          <p:spTgt spid="4"/>
                                        </p:tgtEl>
                                      </p:cBhvr>
                                      <p:to x="100000" y="80000"/>
                                    </p:animScale>
                                    <p:animScale>
                                      <p:cBhvr>
                                        <p:cTn id="16" dur="124" decel="50000">
                                          <p:stCondLst>
                                            <p:cond delay="1004"/>
                                          </p:stCondLst>
                                        </p:cTn>
                                        <p:tgtEl>
                                          <p:spTgt spid="4"/>
                                        </p:tgtEl>
                                      </p:cBhvr>
                                      <p:to x="100000" y="100000"/>
                                    </p:animScale>
                                    <p:animScale>
                                      <p:cBhvr>
                                        <p:cTn id="17" dur="20">
                                          <p:stCondLst>
                                            <p:cond delay="1231"/>
                                          </p:stCondLst>
                                        </p:cTn>
                                        <p:tgtEl>
                                          <p:spTgt spid="4"/>
                                        </p:tgtEl>
                                      </p:cBhvr>
                                      <p:to x="100000" y="90000"/>
                                    </p:animScale>
                                    <p:animScale>
                                      <p:cBhvr>
                                        <p:cTn id="18" dur="124" decel="50000">
                                          <p:stCondLst>
                                            <p:cond delay="1251"/>
                                          </p:stCondLst>
                                        </p:cTn>
                                        <p:tgtEl>
                                          <p:spTgt spid="4"/>
                                        </p:tgtEl>
                                      </p:cBhvr>
                                      <p:to x="100000" y="100000"/>
                                    </p:animScale>
                                    <p:animScale>
                                      <p:cBhvr>
                                        <p:cTn id="19" dur="20">
                                          <p:stCondLst>
                                            <p:cond delay="1356"/>
                                          </p:stCondLst>
                                        </p:cTn>
                                        <p:tgtEl>
                                          <p:spTgt spid="4"/>
                                        </p:tgtEl>
                                      </p:cBhvr>
                                      <p:to x="100000" y="95000"/>
                                    </p:animScale>
                                    <p:animScale>
                                      <p:cBhvr>
                                        <p:cTn id="20" dur="124" decel="50000">
                                          <p:stCondLst>
                                            <p:cond delay="1376"/>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B270D-2028-8822-7C5B-EB65AF60CB44}"/>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4B982480-1E3E-5662-980F-3C50DBA6B03B}"/>
              </a:ext>
            </a:extLst>
          </p:cNvPr>
          <p:cNvSpPr>
            <a:spLocks noGrp="1"/>
          </p:cNvSpPr>
          <p:nvPr>
            <p:ph type="ftr" sz="quarter" idx="10"/>
          </p:nvPr>
        </p:nvSpPr>
        <p:spPr/>
        <p:txBody>
          <a:bodyPr/>
          <a:lstStyle/>
          <a:p>
            <a:r>
              <a:rPr lang="en-US"/>
              <a:t>INFORMATIONAL PURPOSES ONLY | NOT INVESTMENT ADVICE</a:t>
            </a:r>
          </a:p>
        </p:txBody>
      </p:sp>
      <p:pic>
        <p:nvPicPr>
          <p:cNvPr id="6" name="Picture 5">
            <a:extLst>
              <a:ext uri="{FF2B5EF4-FFF2-40B4-BE49-F238E27FC236}">
                <a16:creationId xmlns:a16="http://schemas.microsoft.com/office/drawing/2014/main" id="{58DDFB21-6C16-AAD4-E634-A911DF5BE0C0}"/>
              </a:ext>
            </a:extLst>
          </p:cNvPr>
          <p:cNvPicPr>
            <a:picLocks noChangeAspect="1"/>
          </p:cNvPicPr>
          <p:nvPr/>
        </p:nvPicPr>
        <p:blipFill>
          <a:blip r:embed="rId2"/>
          <a:stretch>
            <a:fillRect/>
          </a:stretch>
        </p:blipFill>
        <p:spPr>
          <a:xfrm>
            <a:off x="609282" y="209100"/>
            <a:ext cx="6773220" cy="6439799"/>
          </a:xfrm>
          <a:prstGeom prst="rect">
            <a:avLst/>
          </a:prstGeom>
        </p:spPr>
      </p:pic>
      <p:pic>
        <p:nvPicPr>
          <p:cNvPr id="8" name="Picture 7">
            <a:extLst>
              <a:ext uri="{FF2B5EF4-FFF2-40B4-BE49-F238E27FC236}">
                <a16:creationId xmlns:a16="http://schemas.microsoft.com/office/drawing/2014/main" id="{6FDEC3F8-419B-A135-44DB-1988FA93434B}"/>
              </a:ext>
            </a:extLst>
          </p:cNvPr>
          <p:cNvPicPr>
            <a:picLocks noChangeAspect="1"/>
          </p:cNvPicPr>
          <p:nvPr/>
        </p:nvPicPr>
        <p:blipFill>
          <a:blip r:embed="rId3"/>
          <a:stretch>
            <a:fillRect/>
          </a:stretch>
        </p:blipFill>
        <p:spPr>
          <a:xfrm>
            <a:off x="7848600" y="207301"/>
            <a:ext cx="3938193" cy="6441598"/>
          </a:xfrm>
          <a:prstGeom prst="rect">
            <a:avLst/>
          </a:prstGeom>
        </p:spPr>
      </p:pic>
    </p:spTree>
    <p:extLst>
      <p:ext uri="{BB962C8B-B14F-4D97-AF65-F5344CB8AC3E}">
        <p14:creationId xmlns:p14="http://schemas.microsoft.com/office/powerpoint/2010/main" val="18685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F344-EF52-EEE9-E77B-A88B8BC0CBA5}"/>
              </a:ext>
            </a:extLst>
          </p:cNvPr>
          <p:cNvSpPr>
            <a:spLocks noGrp="1"/>
          </p:cNvSpPr>
          <p:nvPr>
            <p:ph type="title"/>
          </p:nvPr>
        </p:nvSpPr>
        <p:spPr/>
        <p:txBody>
          <a:bodyPr/>
          <a:lstStyle/>
          <a:p>
            <a:r>
              <a:rPr lang="en-US"/>
              <a:t>Beware the Trade War Part II</a:t>
            </a:r>
          </a:p>
        </p:txBody>
      </p:sp>
      <p:sp>
        <p:nvSpPr>
          <p:cNvPr id="3" name="Footer Placeholder 2">
            <a:extLst>
              <a:ext uri="{FF2B5EF4-FFF2-40B4-BE49-F238E27FC236}">
                <a16:creationId xmlns:a16="http://schemas.microsoft.com/office/drawing/2014/main" id="{1FA64293-5954-CA47-626D-CDA952DBCA70}"/>
              </a:ext>
            </a:extLst>
          </p:cNvPr>
          <p:cNvSpPr>
            <a:spLocks noGrp="1"/>
          </p:cNvSpPr>
          <p:nvPr>
            <p:ph type="ftr" sz="quarter" idx="10"/>
          </p:nvPr>
        </p:nvSpPr>
        <p:spPr/>
        <p:txBody>
          <a:bodyPr/>
          <a:lstStyle/>
          <a:p>
            <a:r>
              <a:rPr lang="en-US"/>
              <a:t>INFORMATIONAL PURPOSES ONLY | NOT INVESTMENT ADVICE</a:t>
            </a:r>
          </a:p>
        </p:txBody>
      </p:sp>
      <p:pic>
        <p:nvPicPr>
          <p:cNvPr id="5" name="Content Placeholder 4">
            <a:extLst>
              <a:ext uri="{FF2B5EF4-FFF2-40B4-BE49-F238E27FC236}">
                <a16:creationId xmlns:a16="http://schemas.microsoft.com/office/drawing/2014/main" id="{7FB6333F-C46A-1FC5-9DA7-CB2860A7BF51}"/>
              </a:ext>
            </a:extLst>
          </p:cNvPr>
          <p:cNvPicPr>
            <a:picLocks noGrp="1" noChangeAspect="1"/>
          </p:cNvPicPr>
          <p:nvPr>
            <p:ph sz="quarter" idx="12"/>
          </p:nvPr>
        </p:nvPicPr>
        <p:blipFill>
          <a:blip r:embed="rId2"/>
          <a:stretch>
            <a:fillRect/>
          </a:stretch>
        </p:blipFill>
        <p:spPr>
          <a:xfrm>
            <a:off x="1657333" y="1069719"/>
            <a:ext cx="8877333" cy="5438775"/>
          </a:xfrm>
          <a:prstGeom prst="rect">
            <a:avLst/>
          </a:prstGeom>
        </p:spPr>
      </p:pic>
    </p:spTree>
    <p:extLst>
      <p:ext uri="{BB962C8B-B14F-4D97-AF65-F5344CB8AC3E}">
        <p14:creationId xmlns:p14="http://schemas.microsoft.com/office/powerpoint/2010/main" val="22229471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09A88-8359-5068-D30C-30233EA36D6E}"/>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3A4178FC-3CDE-E288-2A21-CB319732806C}"/>
              </a:ext>
            </a:extLst>
          </p:cNvPr>
          <p:cNvSpPr>
            <a:spLocks noGrp="1"/>
          </p:cNvSpPr>
          <p:nvPr>
            <p:ph type="ftr" sz="quarter" idx="10"/>
          </p:nvPr>
        </p:nvSpPr>
        <p:spPr/>
        <p:txBody>
          <a:bodyPr/>
          <a:lstStyle/>
          <a:p>
            <a:r>
              <a:rPr lang="en-US"/>
              <a:t>INFORMATIONAL PURPOSES ONLY | NOT INVESTMENT ADVICE</a:t>
            </a:r>
          </a:p>
        </p:txBody>
      </p:sp>
      <p:sp>
        <p:nvSpPr>
          <p:cNvPr id="3" name="Title 2">
            <a:extLst>
              <a:ext uri="{FF2B5EF4-FFF2-40B4-BE49-F238E27FC236}">
                <a16:creationId xmlns:a16="http://schemas.microsoft.com/office/drawing/2014/main" id="{DAC15FA2-9A99-2947-EBC9-8D74D3273766}"/>
              </a:ext>
            </a:extLst>
          </p:cNvPr>
          <p:cNvSpPr>
            <a:spLocks noGrp="1"/>
          </p:cNvSpPr>
          <p:nvPr>
            <p:ph type="title"/>
          </p:nvPr>
        </p:nvSpPr>
        <p:spPr/>
        <p:txBody>
          <a:bodyPr>
            <a:normAutofit/>
          </a:bodyPr>
          <a:lstStyle/>
          <a:p>
            <a:pPr algn="ctr"/>
            <a:r>
              <a:rPr lang="en-US" sz="6600"/>
              <a:t>QUESTIONS?</a:t>
            </a:r>
          </a:p>
        </p:txBody>
      </p:sp>
      <p:pic>
        <p:nvPicPr>
          <p:cNvPr id="1026" name="Picture 2" descr="Zoom Q&amp;A tool - Teaching &amp; Learning">
            <a:extLst>
              <a:ext uri="{FF2B5EF4-FFF2-40B4-BE49-F238E27FC236}">
                <a16:creationId xmlns:a16="http://schemas.microsoft.com/office/drawing/2014/main" id="{A230C836-4FA6-3062-66D7-A6F2F78663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1357" y="1321658"/>
            <a:ext cx="2228850" cy="156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3906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2CF31A-B7BC-40AB-A076-4F98C87ADB5F}"/>
              </a:ext>
            </a:extLst>
          </p:cNvPr>
          <p:cNvSpPr>
            <a:spLocks noGrp="1"/>
          </p:cNvSpPr>
          <p:nvPr>
            <p:ph idx="1"/>
          </p:nvPr>
        </p:nvSpPr>
        <p:spPr>
          <a:xfrm>
            <a:off x="426000" y="949173"/>
            <a:ext cx="11340000" cy="5338604"/>
          </a:xfrm>
        </p:spPr>
        <p:txBody>
          <a:bodyPr/>
          <a:lstStyle/>
          <a:p>
            <a:r>
              <a:rPr lang="en-US"/>
              <a:t>Founded in 1992 by Richard Gage a metallurgical engineer</a:t>
            </a:r>
          </a:p>
          <a:p>
            <a:r>
              <a:rPr lang="en-US"/>
              <a:t>Co-owner and Chief Investment Officer, Jeff Hybiak, CFA joined in 1998</a:t>
            </a:r>
          </a:p>
          <a:p>
            <a:pPr lvl="1"/>
            <a:r>
              <a:rPr lang="en-US"/>
              <a:t>Background in accounting and traditional portfolio management (MPT)</a:t>
            </a:r>
          </a:p>
          <a:p>
            <a:r>
              <a:rPr lang="en-US"/>
              <a:t>Outsourced Chief Investment Officer (OCIO) for Financial Planners throughout the country (~2700 accounts)</a:t>
            </a:r>
          </a:p>
          <a:p>
            <a:r>
              <a:rPr lang="en-US"/>
              <a:t>Total AUM = $880M as of 12/31/2024</a:t>
            </a:r>
          </a:p>
          <a:p>
            <a:r>
              <a:rPr lang="en-US"/>
              <a:t>Primary Custodian is Axos Advisor Services</a:t>
            </a:r>
          </a:p>
          <a:p>
            <a:pPr lvl="1"/>
            <a:r>
              <a:rPr lang="en-US"/>
              <a:t>Select models also available on </a:t>
            </a:r>
          </a:p>
          <a:p>
            <a:pPr lvl="2"/>
            <a:r>
              <a:rPr lang="en-US"/>
              <a:t>Adhesion/FlexUMA</a:t>
            </a:r>
          </a:p>
          <a:p>
            <a:pPr lvl="2"/>
            <a:r>
              <a:rPr lang="en-US"/>
              <a:t>Axiom (Geneos Wealth Management) </a:t>
            </a:r>
          </a:p>
          <a:p>
            <a:pPr lvl="2"/>
            <a:r>
              <a:rPr lang="en-US"/>
              <a:t>Via subscription services</a:t>
            </a:r>
          </a:p>
          <a:p>
            <a:r>
              <a:rPr lang="en-US"/>
              <a:t>Systematic, data-driven process designed to remove behavioral biases from all areas of the investment process</a:t>
            </a:r>
          </a:p>
          <a:p>
            <a:r>
              <a:rPr lang="en-US"/>
              <a:t>3 Distinct Management Styles – Tactical, Dynamic, and Strategic</a:t>
            </a:r>
          </a:p>
        </p:txBody>
      </p:sp>
      <p:sp>
        <p:nvSpPr>
          <p:cNvPr id="3" name="Footer Placeholder 2">
            <a:extLst>
              <a:ext uri="{FF2B5EF4-FFF2-40B4-BE49-F238E27FC236}">
                <a16:creationId xmlns:a16="http://schemas.microsoft.com/office/drawing/2014/main" id="{6404C298-C1F0-44DC-BEA5-ACF694809FB7}"/>
              </a:ext>
            </a:extLst>
          </p:cNvPr>
          <p:cNvSpPr>
            <a:spLocks noGrp="1"/>
          </p:cNvSpPr>
          <p:nvPr>
            <p:ph type="ftr" sz="quarter" idx="12"/>
          </p:nvPr>
        </p:nvSpPr>
        <p:spPr/>
        <p:txBody>
          <a:bodyPr/>
          <a:lstStyle/>
          <a:p>
            <a:r>
              <a:rPr lang="en-US"/>
              <a:t>INFORMATIONAL PURPOSES ONLY | NOT INVESTMENT ADVICE</a:t>
            </a:r>
          </a:p>
        </p:txBody>
      </p:sp>
      <p:sp>
        <p:nvSpPr>
          <p:cNvPr id="4" name="Title 3">
            <a:extLst>
              <a:ext uri="{FF2B5EF4-FFF2-40B4-BE49-F238E27FC236}">
                <a16:creationId xmlns:a16="http://schemas.microsoft.com/office/drawing/2014/main" id="{53AC3C0C-33CB-422D-B365-F525FFE6EB36}"/>
              </a:ext>
            </a:extLst>
          </p:cNvPr>
          <p:cNvSpPr>
            <a:spLocks noGrp="1"/>
          </p:cNvSpPr>
          <p:nvPr>
            <p:ph type="title"/>
          </p:nvPr>
        </p:nvSpPr>
        <p:spPr/>
        <p:txBody>
          <a:bodyPr/>
          <a:lstStyle/>
          <a:p>
            <a:r>
              <a:rPr lang="en-US"/>
              <a:t>SEM Wealth Management</a:t>
            </a:r>
          </a:p>
        </p:txBody>
      </p:sp>
    </p:spTree>
    <p:extLst>
      <p:ext uri="{BB962C8B-B14F-4D97-AF65-F5344CB8AC3E}">
        <p14:creationId xmlns:p14="http://schemas.microsoft.com/office/powerpoint/2010/main" val="25189827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04565-0EC2-46F6-855B-E2E1DD1F0DF9}"/>
              </a:ext>
            </a:extLst>
          </p:cNvPr>
          <p:cNvSpPr>
            <a:spLocks noGrp="1"/>
          </p:cNvSpPr>
          <p:nvPr>
            <p:ph type="title"/>
          </p:nvPr>
        </p:nvSpPr>
        <p:spPr/>
        <p:txBody>
          <a:bodyPr/>
          <a:lstStyle/>
          <a:p>
            <a:r>
              <a:rPr lang="en-US">
                <a:latin typeface="Rockwell"/>
              </a:rPr>
              <a:t>Disclaimer</a:t>
            </a:r>
            <a:endParaRPr lang="en-US"/>
          </a:p>
        </p:txBody>
      </p:sp>
    </p:spTree>
    <p:extLst>
      <p:ext uri="{BB962C8B-B14F-4D97-AF65-F5344CB8AC3E}">
        <p14:creationId xmlns:p14="http://schemas.microsoft.com/office/powerpoint/2010/main" val="2602028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0F3EF-C774-3B58-6270-1264239E3B40}"/>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D2C25109-296D-21D4-7DFF-1F75D7DFDCBD}"/>
              </a:ext>
            </a:extLst>
          </p:cNvPr>
          <p:cNvSpPr>
            <a:spLocks noGrp="1"/>
          </p:cNvSpPr>
          <p:nvPr>
            <p:ph type="ftr" sz="quarter" idx="10"/>
          </p:nvPr>
        </p:nvSpPr>
        <p:spPr/>
        <p:txBody>
          <a:bodyPr/>
          <a:lstStyle/>
          <a:p>
            <a:r>
              <a:rPr lang="en-US"/>
              <a:t>INFORMATIONAL PURPOSES ONLY | NOT INVESTMENT ADVICE</a:t>
            </a:r>
          </a:p>
        </p:txBody>
      </p:sp>
      <p:sp>
        <p:nvSpPr>
          <p:cNvPr id="3" name="Title 2">
            <a:extLst>
              <a:ext uri="{FF2B5EF4-FFF2-40B4-BE49-F238E27FC236}">
                <a16:creationId xmlns:a16="http://schemas.microsoft.com/office/drawing/2014/main" id="{490AF3DD-3F86-4761-BFDC-76D6DE71BC26}"/>
              </a:ext>
            </a:extLst>
          </p:cNvPr>
          <p:cNvSpPr>
            <a:spLocks noGrp="1"/>
          </p:cNvSpPr>
          <p:nvPr>
            <p:ph type="title"/>
          </p:nvPr>
        </p:nvSpPr>
        <p:spPr>
          <a:xfrm>
            <a:off x="1" y="134389"/>
            <a:ext cx="12140072" cy="1325563"/>
          </a:xfrm>
        </p:spPr>
        <p:txBody>
          <a:bodyPr/>
          <a:lstStyle/>
          <a:p>
            <a:pPr algn="ctr"/>
            <a:r>
              <a:rPr lang="en-US"/>
              <a:t>Inauguration Day Executive Orders </a:t>
            </a:r>
          </a:p>
        </p:txBody>
      </p:sp>
      <p:sp>
        <p:nvSpPr>
          <p:cNvPr id="4" name="TextBox 3">
            <a:extLst>
              <a:ext uri="{FF2B5EF4-FFF2-40B4-BE49-F238E27FC236}">
                <a16:creationId xmlns:a16="http://schemas.microsoft.com/office/drawing/2014/main" id="{37D72ADF-E69F-FF05-C555-D67CD9360773}"/>
              </a:ext>
            </a:extLst>
          </p:cNvPr>
          <p:cNvSpPr txBox="1"/>
          <p:nvPr/>
        </p:nvSpPr>
        <p:spPr>
          <a:xfrm>
            <a:off x="835378" y="1296748"/>
            <a:ext cx="5641622" cy="4401205"/>
          </a:xfrm>
          <a:prstGeom prst="rect">
            <a:avLst/>
          </a:prstGeom>
          <a:solidFill>
            <a:srgbClr val="000099">
              <a:alpha val="20000"/>
            </a:srgbClr>
          </a:solidFill>
        </p:spPr>
        <p:txBody>
          <a:bodyPr wrap="square" rtlCol="0">
            <a:spAutoFit/>
          </a:bodyPr>
          <a:lstStyle/>
          <a:p>
            <a:pPr marL="457200" indent="-457200">
              <a:buFont typeface="Arial" panose="020B0604020202020204" pitchFamily="34" charset="0"/>
              <a:buChar char="•"/>
            </a:pPr>
            <a:r>
              <a:rPr lang="en-US" sz="3200">
                <a:solidFill>
                  <a:schemeClr val="bg1"/>
                </a:solidFill>
              </a:rPr>
              <a:t>Directives to federal officials or agencies</a:t>
            </a:r>
          </a:p>
          <a:p>
            <a:pPr marL="457200" indent="-457200">
              <a:buFont typeface="Arial" panose="020B0604020202020204" pitchFamily="34" charset="0"/>
              <a:buChar char="•"/>
            </a:pPr>
            <a:r>
              <a:rPr lang="en-US" sz="3200">
                <a:solidFill>
                  <a:schemeClr val="bg1"/>
                </a:solidFill>
              </a:rPr>
              <a:t>Some effective immediately, others require additional time</a:t>
            </a:r>
          </a:p>
          <a:p>
            <a:pPr marL="457200" indent="-457200">
              <a:buFont typeface="Arial" panose="020B0604020202020204" pitchFamily="34" charset="0"/>
              <a:buChar char="•"/>
            </a:pPr>
            <a:r>
              <a:rPr lang="en-US" sz="3200">
                <a:solidFill>
                  <a:schemeClr val="bg1"/>
                </a:solidFill>
              </a:rPr>
              <a:t>Reverse/revoke prior executive orders</a:t>
            </a:r>
          </a:p>
          <a:p>
            <a:pPr marL="457200" indent="-457200">
              <a:buFont typeface="Arial" panose="020B0604020202020204" pitchFamily="34" charset="0"/>
              <a:buChar char="•"/>
            </a:pPr>
            <a:r>
              <a:rPr lang="en-US" sz="3200">
                <a:solidFill>
                  <a:schemeClr val="bg1"/>
                </a:solidFill>
              </a:rPr>
              <a:t>Cannot CHANGE laws</a:t>
            </a:r>
          </a:p>
          <a:p>
            <a:pPr marL="457200" indent="-457200">
              <a:buFont typeface="Arial" panose="020B0604020202020204" pitchFamily="34" charset="0"/>
              <a:buChar char="•"/>
            </a:pPr>
            <a:r>
              <a:rPr lang="en-US" sz="3200">
                <a:solidFill>
                  <a:schemeClr val="bg1"/>
                </a:solidFill>
              </a:rPr>
              <a:t>Cannot violate Constitution</a:t>
            </a:r>
          </a:p>
          <a:p>
            <a:pPr marL="285750" indent="-285750">
              <a:buFont typeface="Wingdings" panose="05000000000000000000" pitchFamily="2" charset="2"/>
              <a:buChar char="q"/>
            </a:pPr>
            <a:endParaRPr lang="en-US" sz="2400">
              <a:solidFill>
                <a:schemeClr val="bg1"/>
              </a:solidFill>
            </a:endParaRPr>
          </a:p>
        </p:txBody>
      </p:sp>
      <p:pic>
        <p:nvPicPr>
          <p:cNvPr id="3074" name="Picture 2">
            <a:extLst>
              <a:ext uri="{FF2B5EF4-FFF2-40B4-BE49-F238E27FC236}">
                <a16:creationId xmlns:a16="http://schemas.microsoft.com/office/drawing/2014/main" id="{E9AEB266-1A5C-57B8-AC0F-FEFF4096CD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1732" y="1296747"/>
            <a:ext cx="5000977" cy="5000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206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B9772-29F5-8C43-A229-0996415F639A}"/>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625813BD-7C1F-064D-983D-B7F41281E2F1}"/>
              </a:ext>
            </a:extLst>
          </p:cNvPr>
          <p:cNvSpPr>
            <a:spLocks noGrp="1"/>
          </p:cNvSpPr>
          <p:nvPr>
            <p:ph type="ftr" sz="quarter" idx="10"/>
          </p:nvPr>
        </p:nvSpPr>
        <p:spPr/>
        <p:txBody>
          <a:bodyPr/>
          <a:lstStyle/>
          <a:p>
            <a:r>
              <a:rPr lang="en-US"/>
              <a:t>INFORMATIONAL PURPOSES ONLY | NOT INVESTMENT ADVICE</a:t>
            </a:r>
          </a:p>
        </p:txBody>
      </p:sp>
      <p:sp>
        <p:nvSpPr>
          <p:cNvPr id="3" name="Title 2">
            <a:extLst>
              <a:ext uri="{FF2B5EF4-FFF2-40B4-BE49-F238E27FC236}">
                <a16:creationId xmlns:a16="http://schemas.microsoft.com/office/drawing/2014/main" id="{32402334-70E1-E924-2D8D-A2909943CC97}"/>
              </a:ext>
            </a:extLst>
          </p:cNvPr>
          <p:cNvSpPr>
            <a:spLocks noGrp="1"/>
          </p:cNvSpPr>
          <p:nvPr>
            <p:ph type="title"/>
          </p:nvPr>
        </p:nvSpPr>
        <p:spPr>
          <a:xfrm>
            <a:off x="1" y="134389"/>
            <a:ext cx="12140072" cy="1325563"/>
          </a:xfrm>
        </p:spPr>
        <p:txBody>
          <a:bodyPr>
            <a:normAutofit/>
          </a:bodyPr>
          <a:lstStyle/>
          <a:p>
            <a:pPr algn="ctr"/>
            <a:r>
              <a:rPr lang="en-US" sz="7200"/>
              <a:t>Tariffs</a:t>
            </a:r>
          </a:p>
        </p:txBody>
      </p:sp>
      <p:sp>
        <p:nvSpPr>
          <p:cNvPr id="5" name="TextBox 4">
            <a:extLst>
              <a:ext uri="{FF2B5EF4-FFF2-40B4-BE49-F238E27FC236}">
                <a16:creationId xmlns:a16="http://schemas.microsoft.com/office/drawing/2014/main" id="{7FD580F0-C4B6-7A2B-98A9-ECEADDE65BE1}"/>
              </a:ext>
            </a:extLst>
          </p:cNvPr>
          <p:cNvSpPr txBox="1"/>
          <p:nvPr/>
        </p:nvSpPr>
        <p:spPr>
          <a:xfrm>
            <a:off x="795357" y="1376003"/>
            <a:ext cx="11182154" cy="4893647"/>
          </a:xfrm>
          <a:prstGeom prst="rect">
            <a:avLst/>
          </a:prstGeom>
          <a:solidFill>
            <a:srgbClr val="000099">
              <a:alpha val="20000"/>
            </a:srgbClr>
          </a:solidFill>
        </p:spPr>
        <p:txBody>
          <a:bodyPr wrap="square" rtlCol="0">
            <a:spAutoFit/>
          </a:bodyPr>
          <a:lstStyle/>
          <a:p>
            <a:pPr marL="285750" indent="-285750">
              <a:buFont typeface="Wingdings" panose="05000000000000000000" pitchFamily="2" charset="2"/>
              <a:buChar char="q"/>
            </a:pPr>
            <a:r>
              <a:rPr lang="en-US" sz="3200">
                <a:solidFill>
                  <a:schemeClr val="bg1"/>
                </a:solidFill>
              </a:rPr>
              <a:t>Tax on consumers</a:t>
            </a:r>
          </a:p>
          <a:p>
            <a:endParaRPr lang="en-US" sz="3200">
              <a:solidFill>
                <a:schemeClr val="bg1"/>
              </a:solidFill>
            </a:endParaRPr>
          </a:p>
          <a:p>
            <a:pPr marL="285750" indent="-285750">
              <a:buFont typeface="Wingdings" panose="05000000000000000000" pitchFamily="2" charset="2"/>
              <a:buChar char="q"/>
            </a:pPr>
            <a:r>
              <a:rPr lang="en-US" sz="3200">
                <a:solidFill>
                  <a:schemeClr val="bg1"/>
                </a:solidFill>
              </a:rPr>
              <a:t>Retaliatory tariffs could hurt US corporations</a:t>
            </a:r>
          </a:p>
          <a:p>
            <a:endParaRPr lang="en-US" sz="3200">
              <a:solidFill>
                <a:schemeClr val="bg1"/>
              </a:solidFill>
            </a:endParaRPr>
          </a:p>
          <a:p>
            <a:pPr marL="285750" indent="-285750">
              <a:buFont typeface="Wingdings" panose="05000000000000000000" pitchFamily="2" charset="2"/>
              <a:buChar char="q"/>
            </a:pPr>
            <a:r>
              <a:rPr lang="en-US" sz="3200">
                <a:solidFill>
                  <a:schemeClr val="bg1"/>
                </a:solidFill>
              </a:rPr>
              <a:t>Creates uncertainty</a:t>
            </a:r>
          </a:p>
          <a:p>
            <a:endParaRPr lang="en-US" sz="3200">
              <a:solidFill>
                <a:schemeClr val="bg1"/>
              </a:solidFill>
            </a:endParaRPr>
          </a:p>
          <a:p>
            <a:pPr marL="285750" indent="-285750">
              <a:buFont typeface="Wingdings" panose="05000000000000000000" pitchFamily="2" charset="2"/>
              <a:buChar char="q"/>
            </a:pPr>
            <a:r>
              <a:rPr lang="en-US" sz="3200">
                <a:solidFill>
                  <a:schemeClr val="bg1"/>
                </a:solidFill>
              </a:rPr>
              <a:t>WILL NOT pay for all the other agenda items</a:t>
            </a:r>
          </a:p>
          <a:p>
            <a:endParaRPr lang="en-US" sz="3200">
              <a:solidFill>
                <a:schemeClr val="bg1"/>
              </a:solidFill>
            </a:endParaRPr>
          </a:p>
          <a:p>
            <a:pPr marL="285750" indent="-285750">
              <a:buFont typeface="Wingdings" panose="05000000000000000000" pitchFamily="2" charset="2"/>
              <a:buChar char="q"/>
            </a:pPr>
            <a:r>
              <a:rPr lang="en-US" sz="3200">
                <a:solidFill>
                  <a:schemeClr val="bg1"/>
                </a:solidFill>
              </a:rPr>
              <a:t>WILL NOT solve our trade deficit</a:t>
            </a:r>
          </a:p>
          <a:p>
            <a:pPr marL="285750" indent="-285750">
              <a:buFont typeface="Wingdings" panose="05000000000000000000" pitchFamily="2" charset="2"/>
              <a:buChar char="q"/>
            </a:pPr>
            <a:endParaRPr lang="en-US" sz="2400">
              <a:solidFill>
                <a:schemeClr val="bg1"/>
              </a:solidFill>
            </a:endParaRPr>
          </a:p>
        </p:txBody>
      </p:sp>
    </p:spTree>
    <p:extLst>
      <p:ext uri="{BB962C8B-B14F-4D97-AF65-F5344CB8AC3E}">
        <p14:creationId xmlns:p14="http://schemas.microsoft.com/office/powerpoint/2010/main" val="4718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wipe(down)">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wipe(down)">
                                      <p:cBhvr>
                                        <p:cTn id="32"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57F87-A3C3-1315-E58F-5CC5157F8E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8CFC11-52F1-7C46-FA9E-09BAF9512222}"/>
              </a:ext>
            </a:extLst>
          </p:cNvPr>
          <p:cNvSpPr>
            <a:spLocks noGrp="1"/>
          </p:cNvSpPr>
          <p:nvPr>
            <p:ph type="title"/>
          </p:nvPr>
        </p:nvSpPr>
        <p:spPr/>
        <p:txBody>
          <a:bodyPr/>
          <a:lstStyle/>
          <a:p>
            <a:r>
              <a:rPr lang="en-US"/>
              <a:t>Did 2018-2024 Tariffs held trade deficit?</a:t>
            </a:r>
          </a:p>
        </p:txBody>
      </p:sp>
      <p:sp>
        <p:nvSpPr>
          <p:cNvPr id="4" name="Footer Placeholder 3">
            <a:extLst>
              <a:ext uri="{FF2B5EF4-FFF2-40B4-BE49-F238E27FC236}">
                <a16:creationId xmlns:a16="http://schemas.microsoft.com/office/drawing/2014/main" id="{42325F61-0253-E0A8-D842-B8B83FA92260}"/>
              </a:ext>
            </a:extLst>
          </p:cNvPr>
          <p:cNvSpPr>
            <a:spLocks noGrp="1"/>
          </p:cNvSpPr>
          <p:nvPr>
            <p:ph type="ftr" sz="quarter" idx="10"/>
          </p:nvPr>
        </p:nvSpPr>
        <p:spPr/>
        <p:txBody>
          <a:bodyPr/>
          <a:lstStyle/>
          <a:p>
            <a:r>
              <a:rPr lang="en-US"/>
              <a:t>INFORMATIONAL PURPOSES ONLY | NOT INVESTMENT ADVICE</a:t>
            </a:r>
          </a:p>
        </p:txBody>
      </p:sp>
      <p:pic>
        <p:nvPicPr>
          <p:cNvPr id="5" name="Picture 4">
            <a:extLst>
              <a:ext uri="{FF2B5EF4-FFF2-40B4-BE49-F238E27FC236}">
                <a16:creationId xmlns:a16="http://schemas.microsoft.com/office/drawing/2014/main" id="{A677774F-12B2-D06F-C7C5-00DE482D047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38201" y="1166269"/>
            <a:ext cx="8219996" cy="4525461"/>
          </a:xfrm>
          <a:prstGeom prst="rect">
            <a:avLst/>
          </a:prstGeom>
        </p:spPr>
      </p:pic>
      <p:pic>
        <p:nvPicPr>
          <p:cNvPr id="7" name="Picture 6">
            <a:extLst>
              <a:ext uri="{FF2B5EF4-FFF2-40B4-BE49-F238E27FC236}">
                <a16:creationId xmlns:a16="http://schemas.microsoft.com/office/drawing/2014/main" id="{956DDBBA-CDAD-9982-0750-355B0F080D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380018" y="1598031"/>
            <a:ext cx="2650495" cy="3842310"/>
          </a:xfrm>
          <a:prstGeom prst="rect">
            <a:avLst/>
          </a:prstGeom>
        </p:spPr>
      </p:pic>
      <p:sp>
        <p:nvSpPr>
          <p:cNvPr id="3" name="Slide Number Placeholder 2">
            <a:extLst>
              <a:ext uri="{FF2B5EF4-FFF2-40B4-BE49-F238E27FC236}">
                <a16:creationId xmlns:a16="http://schemas.microsoft.com/office/drawing/2014/main" id="{D6D127A1-5BC5-2CBC-4126-B6BCAE77D88A}"/>
              </a:ext>
            </a:extLst>
          </p:cNvPr>
          <p:cNvSpPr>
            <a:spLocks noGrp="1"/>
          </p:cNvSpPr>
          <p:nvPr>
            <p:ph type="sldNum" sz="quarter" idx="11"/>
          </p:nvPr>
        </p:nvSpPr>
        <p:spPr>
          <a:xfrm rot="16200000">
            <a:off x="94487" y="6189472"/>
            <a:ext cx="390144" cy="365125"/>
          </a:xfrm>
          <a:prstGeom prst="rect">
            <a:avLst/>
          </a:prstGeom>
        </p:spPr>
        <p:txBody>
          <a:bodyPr/>
          <a:lstStyle/>
          <a:p>
            <a:fld id="{19B51A1E-902D-48AF-9020-955120F399B6}" type="slidenum">
              <a:rPr lang="en-US" noProof="0" smtClean="0"/>
              <a:pPr/>
              <a:t>7</a:t>
            </a:fld>
            <a:endParaRPr lang="en-US" noProof="0"/>
          </a:p>
        </p:txBody>
      </p:sp>
      <p:pic>
        <p:nvPicPr>
          <p:cNvPr id="8" name="Picture 7">
            <a:extLst>
              <a:ext uri="{FF2B5EF4-FFF2-40B4-BE49-F238E27FC236}">
                <a16:creationId xmlns:a16="http://schemas.microsoft.com/office/drawing/2014/main" id="{D531D062-4F59-3BB9-580E-E25411AC051D}"/>
              </a:ext>
            </a:extLst>
          </p:cNvPr>
          <p:cNvPicPr>
            <a:picLocks noChangeAspect="1"/>
          </p:cNvPicPr>
          <p:nvPr/>
        </p:nvPicPr>
        <p:blipFill>
          <a:blip r:embed="rId5"/>
          <a:stretch>
            <a:fillRect/>
          </a:stretch>
        </p:blipFill>
        <p:spPr>
          <a:xfrm>
            <a:off x="7629349" y="1890875"/>
            <a:ext cx="4401164" cy="4039164"/>
          </a:xfrm>
          <a:prstGeom prst="rect">
            <a:avLst/>
          </a:prstGeom>
        </p:spPr>
      </p:pic>
    </p:spTree>
    <p:extLst>
      <p:ext uri="{BB962C8B-B14F-4D97-AF65-F5344CB8AC3E}">
        <p14:creationId xmlns:p14="http://schemas.microsoft.com/office/powerpoint/2010/main" val="367303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2AFF3-1EE8-6BA0-3B70-35B68D985ADA}"/>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5B3FA7EF-C380-B324-C66E-8DCD5A4B1445}"/>
              </a:ext>
            </a:extLst>
          </p:cNvPr>
          <p:cNvSpPr>
            <a:spLocks noGrp="1"/>
          </p:cNvSpPr>
          <p:nvPr>
            <p:ph type="ftr" sz="quarter" idx="10"/>
          </p:nvPr>
        </p:nvSpPr>
        <p:spPr/>
        <p:txBody>
          <a:bodyPr/>
          <a:lstStyle/>
          <a:p>
            <a:r>
              <a:rPr lang="en-US"/>
              <a:t>INFORMATIONAL PURPOSES ONLY | NOT INVESTMENT ADVICE</a:t>
            </a:r>
          </a:p>
        </p:txBody>
      </p:sp>
      <p:sp>
        <p:nvSpPr>
          <p:cNvPr id="3" name="Title 2">
            <a:extLst>
              <a:ext uri="{FF2B5EF4-FFF2-40B4-BE49-F238E27FC236}">
                <a16:creationId xmlns:a16="http://schemas.microsoft.com/office/drawing/2014/main" id="{1E57C2EF-59A1-4AA2-CDB9-2E87F0C1EE6D}"/>
              </a:ext>
            </a:extLst>
          </p:cNvPr>
          <p:cNvSpPr>
            <a:spLocks noGrp="1"/>
          </p:cNvSpPr>
          <p:nvPr>
            <p:ph type="title"/>
          </p:nvPr>
        </p:nvSpPr>
        <p:spPr>
          <a:xfrm>
            <a:off x="1" y="134389"/>
            <a:ext cx="12140072" cy="1325563"/>
          </a:xfrm>
        </p:spPr>
        <p:txBody>
          <a:bodyPr>
            <a:normAutofit/>
          </a:bodyPr>
          <a:lstStyle/>
          <a:p>
            <a:pPr algn="ctr"/>
            <a:r>
              <a:rPr lang="en-US" sz="7200"/>
              <a:t>Other Polices</a:t>
            </a:r>
          </a:p>
        </p:txBody>
      </p:sp>
      <p:sp>
        <p:nvSpPr>
          <p:cNvPr id="5" name="TextBox 4">
            <a:extLst>
              <a:ext uri="{FF2B5EF4-FFF2-40B4-BE49-F238E27FC236}">
                <a16:creationId xmlns:a16="http://schemas.microsoft.com/office/drawing/2014/main" id="{9C30AAE3-9D96-DC59-5E93-3E12980F8505}"/>
              </a:ext>
            </a:extLst>
          </p:cNvPr>
          <p:cNvSpPr txBox="1"/>
          <p:nvPr/>
        </p:nvSpPr>
        <p:spPr>
          <a:xfrm>
            <a:off x="795357" y="1376003"/>
            <a:ext cx="11182154" cy="5016758"/>
          </a:xfrm>
          <a:prstGeom prst="rect">
            <a:avLst/>
          </a:prstGeom>
          <a:solidFill>
            <a:srgbClr val="000066">
              <a:alpha val="20000"/>
            </a:srgbClr>
          </a:solidFill>
        </p:spPr>
        <p:txBody>
          <a:bodyPr wrap="square" rtlCol="0">
            <a:spAutoFit/>
          </a:bodyPr>
          <a:lstStyle/>
          <a:p>
            <a:pPr marL="285750" indent="-285750">
              <a:buFont typeface="Wingdings" panose="05000000000000000000" pitchFamily="2" charset="2"/>
              <a:buChar char="q"/>
            </a:pPr>
            <a:r>
              <a:rPr lang="en-US" sz="4000">
                <a:solidFill>
                  <a:schemeClr val="bg1"/>
                </a:solidFill>
              </a:rPr>
              <a:t>Secure the border (mass deportations)</a:t>
            </a:r>
          </a:p>
          <a:p>
            <a:endParaRPr lang="en-US" sz="4000">
              <a:solidFill>
                <a:schemeClr val="bg1"/>
              </a:solidFill>
            </a:endParaRPr>
          </a:p>
          <a:p>
            <a:pPr marL="285750" indent="-285750">
              <a:buFont typeface="Wingdings" panose="05000000000000000000" pitchFamily="2" charset="2"/>
              <a:buChar char="q"/>
            </a:pPr>
            <a:r>
              <a:rPr lang="en-US" sz="4000">
                <a:solidFill>
                  <a:schemeClr val="bg1"/>
                </a:solidFill>
              </a:rPr>
              <a:t>Boost energy production (free market?)</a:t>
            </a:r>
          </a:p>
          <a:p>
            <a:endParaRPr lang="en-US" sz="4000">
              <a:solidFill>
                <a:schemeClr val="bg1"/>
              </a:solidFill>
            </a:endParaRPr>
          </a:p>
          <a:p>
            <a:pPr marL="285750" indent="-285750">
              <a:buFont typeface="Wingdings" panose="05000000000000000000" pitchFamily="2" charset="2"/>
              <a:buChar char="q"/>
            </a:pPr>
            <a:r>
              <a:rPr lang="en-US" sz="4000">
                <a:solidFill>
                  <a:schemeClr val="bg1"/>
                </a:solidFill>
              </a:rPr>
              <a:t>Renew &amp; expand tax cuts (deficit?)</a:t>
            </a:r>
          </a:p>
          <a:p>
            <a:pPr marL="285750" indent="-285750">
              <a:buFont typeface="Wingdings" panose="05000000000000000000" pitchFamily="2" charset="2"/>
              <a:buChar char="q"/>
            </a:pPr>
            <a:endParaRPr lang="en-US" sz="3200">
              <a:solidFill>
                <a:schemeClr val="bg1"/>
              </a:solidFill>
            </a:endParaRPr>
          </a:p>
          <a:p>
            <a:pPr marL="285750" indent="-285750">
              <a:buFont typeface="Wingdings" panose="05000000000000000000" pitchFamily="2" charset="2"/>
              <a:buChar char="q"/>
            </a:pPr>
            <a:endParaRPr lang="en-US" sz="3200">
              <a:solidFill>
                <a:schemeClr val="bg1"/>
              </a:solidFill>
            </a:endParaRPr>
          </a:p>
          <a:p>
            <a:pPr marL="285750" indent="-285750">
              <a:buFont typeface="Wingdings" panose="05000000000000000000" pitchFamily="2" charset="2"/>
              <a:buChar char="q"/>
            </a:pPr>
            <a:endParaRPr lang="en-US" sz="3200">
              <a:solidFill>
                <a:schemeClr val="bg1"/>
              </a:solidFill>
            </a:endParaRPr>
          </a:p>
          <a:p>
            <a:pPr marL="285750" indent="-285750">
              <a:buFont typeface="Wingdings" panose="05000000000000000000" pitchFamily="2" charset="2"/>
              <a:buChar char="q"/>
            </a:pPr>
            <a:endParaRPr lang="en-US" sz="2400">
              <a:solidFill>
                <a:schemeClr val="bg1"/>
              </a:solidFill>
            </a:endParaRPr>
          </a:p>
        </p:txBody>
      </p:sp>
    </p:spTree>
    <p:extLst>
      <p:ext uri="{BB962C8B-B14F-4D97-AF65-F5344CB8AC3E}">
        <p14:creationId xmlns:p14="http://schemas.microsoft.com/office/powerpoint/2010/main" val="289794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04050-51F5-7D2C-9F3C-32EADA066E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F436D9-57A6-C4C6-D78C-125B3B53AE87}"/>
              </a:ext>
            </a:extLst>
          </p:cNvPr>
          <p:cNvSpPr>
            <a:spLocks noGrp="1"/>
          </p:cNvSpPr>
          <p:nvPr>
            <p:ph type="title"/>
          </p:nvPr>
        </p:nvSpPr>
        <p:spPr/>
        <p:txBody>
          <a:bodyPr/>
          <a:lstStyle/>
          <a:p>
            <a:r>
              <a:rPr lang="en-US" sz="3600">
                <a:solidFill>
                  <a:srgbClr val="004785"/>
                </a:solidFill>
              </a:rPr>
              <a:t>Who is going to work?</a:t>
            </a:r>
          </a:p>
        </p:txBody>
      </p:sp>
      <p:sp>
        <p:nvSpPr>
          <p:cNvPr id="3" name="Footer Placeholder 1">
            <a:extLst>
              <a:ext uri="{FF2B5EF4-FFF2-40B4-BE49-F238E27FC236}">
                <a16:creationId xmlns:a16="http://schemas.microsoft.com/office/drawing/2014/main" id="{51A4CDEC-38F9-70DF-2328-4F5A9E1A9827}"/>
              </a:ext>
            </a:extLst>
          </p:cNvPr>
          <p:cNvSpPr txBox="1">
            <a:spLocks/>
          </p:cNvSpPr>
          <p:nvPr/>
        </p:nvSpPr>
        <p:spPr>
          <a:xfrm rot="16200000">
            <a:off x="-1767841" y="3727895"/>
            <a:ext cx="41148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INFORMATIONAL PURPOSES ONLY | NOT INVESTMENT ADVICE</a:t>
            </a:r>
          </a:p>
        </p:txBody>
      </p:sp>
      <p:sp>
        <p:nvSpPr>
          <p:cNvPr id="6" name="Slide Number Placeholder 2">
            <a:extLst>
              <a:ext uri="{FF2B5EF4-FFF2-40B4-BE49-F238E27FC236}">
                <a16:creationId xmlns:a16="http://schemas.microsoft.com/office/drawing/2014/main" id="{BFA1AD41-A176-CB24-4097-13E3BA4D07CC}"/>
              </a:ext>
            </a:extLst>
          </p:cNvPr>
          <p:cNvSpPr>
            <a:spLocks noGrp="1"/>
          </p:cNvSpPr>
          <p:nvPr>
            <p:ph type="sldNum" sz="quarter" idx="11"/>
          </p:nvPr>
        </p:nvSpPr>
        <p:spPr>
          <a:xfrm rot="16200000">
            <a:off x="94487" y="6189472"/>
            <a:ext cx="390144" cy="365125"/>
          </a:xfrm>
          <a:prstGeom prst="rect">
            <a:avLst/>
          </a:prstGeom>
        </p:spPr>
        <p:txBody>
          <a:bodyPr/>
          <a:lstStyle/>
          <a:p>
            <a:fld id="{19B51A1E-902D-48AF-9020-955120F399B6}" type="slidenum">
              <a:rPr lang="en-US" noProof="0" smtClean="0"/>
              <a:pPr/>
              <a:t>9</a:t>
            </a:fld>
            <a:endParaRPr lang="en-US" noProof="0"/>
          </a:p>
        </p:txBody>
      </p:sp>
      <p:pic>
        <p:nvPicPr>
          <p:cNvPr id="13" name="Picture 12">
            <a:extLst>
              <a:ext uri="{FF2B5EF4-FFF2-40B4-BE49-F238E27FC236}">
                <a16:creationId xmlns:a16="http://schemas.microsoft.com/office/drawing/2014/main" id="{00AA2E4F-48B0-EFD5-44AC-9EBF7DD144FB}"/>
              </a:ext>
            </a:extLst>
          </p:cNvPr>
          <p:cNvPicPr>
            <a:picLocks noChangeAspect="1"/>
          </p:cNvPicPr>
          <p:nvPr/>
        </p:nvPicPr>
        <p:blipFill>
          <a:blip r:embed="rId2"/>
          <a:stretch>
            <a:fillRect/>
          </a:stretch>
        </p:blipFill>
        <p:spPr>
          <a:xfrm>
            <a:off x="5080552" y="1121538"/>
            <a:ext cx="7004452" cy="4846320"/>
          </a:xfrm>
          <a:prstGeom prst="rect">
            <a:avLst/>
          </a:prstGeom>
        </p:spPr>
      </p:pic>
      <p:pic>
        <p:nvPicPr>
          <p:cNvPr id="15" name="Picture 14" descr="A graph showing a red line&#10;&#10;Description automatically generated">
            <a:extLst>
              <a:ext uri="{FF2B5EF4-FFF2-40B4-BE49-F238E27FC236}">
                <a16:creationId xmlns:a16="http://schemas.microsoft.com/office/drawing/2014/main" id="{760B9C4F-39B2-F3CA-7D00-0E756B572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41" y="1121538"/>
            <a:ext cx="4306711" cy="3322320"/>
          </a:xfrm>
          <a:prstGeom prst="rect">
            <a:avLst/>
          </a:prstGeom>
        </p:spPr>
      </p:pic>
    </p:spTree>
    <p:extLst>
      <p:ext uri="{BB962C8B-B14F-4D97-AF65-F5344CB8AC3E}">
        <p14:creationId xmlns:p14="http://schemas.microsoft.com/office/powerpoint/2010/main" val="2497380864"/>
      </p:ext>
    </p:extLst>
  </p:cSld>
  <p:clrMapOvr>
    <a:masterClrMapping/>
  </p:clrMapOvr>
</p:sld>
</file>

<file path=ppt/theme/theme1.xml><?xml version="1.0" encoding="utf-8"?>
<a:theme xmlns:a="http://schemas.openxmlformats.org/drawingml/2006/main" name="2024 SEM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M Wealth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5400">
          <a:solidFill>
            <a:srgbClr val="FCB040"/>
          </a:solidFill>
          <a:tailEnd type="triangle" w="lg" len="lg"/>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ew Slides">
  <a:themeElements>
    <a:clrScheme name="SEM">
      <a:dk1>
        <a:sysClr val="windowText" lastClr="000000"/>
      </a:dk1>
      <a:lt1>
        <a:srgbClr val="FFFFFF"/>
      </a:lt1>
      <a:dk2>
        <a:srgbClr val="3F3F3F"/>
      </a:dk2>
      <a:lt2>
        <a:srgbClr val="F2F2F2"/>
      </a:lt2>
      <a:accent1>
        <a:srgbClr val="00487C"/>
      </a:accent1>
      <a:accent2>
        <a:srgbClr val="0074B6"/>
      </a:accent2>
      <a:accent3>
        <a:srgbClr val="00ABE0"/>
      </a:accent3>
      <a:accent4>
        <a:srgbClr val="FFAB38"/>
      </a:accent4>
      <a:accent5>
        <a:srgbClr val="818285"/>
      </a:accent5>
      <a:accent6>
        <a:srgbClr val="FFC981"/>
      </a:accent6>
      <a:hlink>
        <a:srgbClr val="3F3F3F"/>
      </a:hlink>
      <a:folHlink>
        <a:srgbClr val="818285"/>
      </a:folHlink>
    </a:clrScheme>
    <a:fontScheme name="Custom 150">
      <a:majorFont>
        <a:latin typeface="Rockwel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50800">
          <a:solidFill>
            <a:srgbClr val="004785"/>
          </a:solidFill>
        </a:ln>
      </a:spPr>
      <a:bodyPr rtlCol="0" anchor="ctr"/>
      <a:lstStyle>
        <a:defPPr algn="ctr">
          <a:defRPr/>
        </a:defPPr>
      </a:lstStyle>
    </a:spDef>
  </a:objectDefaults>
  <a:extraClrSchemeLst/>
  <a:extLst>
    <a:ext uri="{05A4C25C-085E-4340-85A3-A5531E510DB2}">
      <thm15:themeFamily xmlns:thm15="http://schemas.microsoft.com/office/thememl/2012/main" name="TF44613219_Snowscape presentation_AAS_v3" id="{3F58B2BF-7FCB-4030-95D0-6E1293A51CD9}" vid="{53A5683B-83CA-458E-B89B-61DA222BA63A}"/>
    </a:ext>
  </a:extLst>
</a:theme>
</file>

<file path=ppt/theme/theme4.xml><?xml version="1.0" encoding="utf-8"?>
<a:theme xmlns:a="http://schemas.openxmlformats.org/drawingml/2006/main" name="Cornerstone">
  <a:themeElements>
    <a:clrScheme name="Cornerstone">
      <a:dk1>
        <a:srgbClr val="3F3F3F"/>
      </a:dk1>
      <a:lt1>
        <a:sysClr val="window" lastClr="FFFFFF"/>
      </a:lt1>
      <a:dk2>
        <a:srgbClr val="818285"/>
      </a:dk2>
      <a:lt2>
        <a:srgbClr val="EBEBEB"/>
      </a:lt2>
      <a:accent1>
        <a:srgbClr val="4A2857"/>
      </a:accent1>
      <a:accent2>
        <a:srgbClr val="9E69A9"/>
      </a:accent2>
      <a:accent3>
        <a:srgbClr val="5E2C7E"/>
      </a:accent3>
      <a:accent4>
        <a:srgbClr val="969FA7"/>
      </a:accent4>
      <a:accent5>
        <a:srgbClr val="F4E514"/>
      </a:accent5>
      <a:accent6>
        <a:srgbClr val="301B39"/>
      </a:accent6>
      <a:hlink>
        <a:srgbClr val="828282"/>
      </a:hlink>
      <a:folHlink>
        <a:srgbClr val="A5A5A5"/>
      </a:folHlink>
    </a:clrScheme>
    <a:fontScheme name="Custom 2">
      <a:majorFont>
        <a:latin typeface="Candara"/>
        <a:ea typeface=""/>
        <a:cs typeface=""/>
      </a:majorFont>
      <a:minorFont>
        <a:latin typeface="Candara"/>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spDef>
      <a:spPr>
        <a:ln>
          <a:noFill/>
        </a:ln>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objectDefaults>
  <a:extraClrSchemeLst/>
  <a:extLst>
    <a:ext uri="{05A4C25C-085E-4340-85A3-A5531E510DB2}">
      <thm15:themeFamily xmlns:thm15="http://schemas.microsoft.com/office/thememl/2012/main" name="Presentation1" id="{F529A05C-9967-417B-A795-0EE2DA56A977}" vid="{B371D623-29EC-4410-98F2-D4F69349AE3D}"/>
    </a:ext>
  </a:extLst>
</a:theme>
</file>

<file path=ppt/theme/theme5.xml><?xml version="1.0" encoding="utf-8"?>
<a:theme xmlns:a="http://schemas.openxmlformats.org/drawingml/2006/main" name="New Slides">
  <a:themeElements>
    <a:clrScheme name="SEM">
      <a:dk1>
        <a:sysClr val="windowText" lastClr="000000"/>
      </a:dk1>
      <a:lt1>
        <a:srgbClr val="FFFFFF"/>
      </a:lt1>
      <a:dk2>
        <a:srgbClr val="3F3F3F"/>
      </a:dk2>
      <a:lt2>
        <a:srgbClr val="F2F2F2"/>
      </a:lt2>
      <a:accent1>
        <a:srgbClr val="00487C"/>
      </a:accent1>
      <a:accent2>
        <a:srgbClr val="0074B6"/>
      </a:accent2>
      <a:accent3>
        <a:srgbClr val="00ABE0"/>
      </a:accent3>
      <a:accent4>
        <a:srgbClr val="FFAB38"/>
      </a:accent4>
      <a:accent5>
        <a:srgbClr val="818285"/>
      </a:accent5>
      <a:accent6>
        <a:srgbClr val="FFC981"/>
      </a:accent6>
      <a:hlink>
        <a:srgbClr val="3F3F3F"/>
      </a:hlink>
      <a:folHlink>
        <a:srgbClr val="818285"/>
      </a:folHlink>
    </a:clrScheme>
    <a:fontScheme name="Custom 150">
      <a:majorFont>
        <a:latin typeface="Rockwel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46000">
              <a:schemeClr val="bg1">
                <a:alpha val="90000"/>
              </a:schemeClr>
            </a:gs>
            <a:gs pos="0">
              <a:schemeClr val="accent1">
                <a:lumMod val="20000"/>
                <a:lumOff val="80000"/>
                <a:alpha val="50000"/>
              </a:schemeClr>
            </a:gs>
            <a:gs pos="80000">
              <a:schemeClr val="bg1">
                <a:lumMod val="95000"/>
              </a:schemeClr>
            </a:gs>
          </a:gsLst>
          <a:lin ang="3600000" scaled="0"/>
        </a:gradFill>
      </a:spPr>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defPPr algn="r">
          <a:lnSpc>
            <a:spcPts val="4700"/>
          </a:lnSpc>
          <a:spcBef>
            <a:spcPct val="0"/>
          </a:spcBef>
          <a:defRPr sz="4500">
            <a:solidFill>
              <a:schemeClr val="tx1"/>
            </a:solidFill>
            <a:latin typeface="Rockwell" panose="02060603020205020403" pitchFamily="18" charset="0"/>
            <a:ea typeface="+mj-ea"/>
            <a:cs typeface="+mj-cs"/>
          </a:defRPr>
        </a:defPPr>
      </a:lstStyle>
    </a:spDef>
  </a:objectDefaults>
  <a:extraClrSchemeLst/>
  <a:extLst>
    <a:ext uri="{05A4C25C-085E-4340-85A3-A5531E510DB2}">
      <thm15:themeFamily xmlns:thm15="http://schemas.microsoft.com/office/thememl/2012/main" name="TF44613219_Snowscape presentation_AAS_v3" id="{3F58B2BF-7FCB-4030-95D0-6E1293A51CD9}" vid="{53A5683B-83CA-458E-B89B-61DA222BA63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EAE81563AAD44490DB3D94772035E6" ma:contentTypeVersion="26" ma:contentTypeDescription="Create a new document." ma:contentTypeScope="" ma:versionID="670d41be0deca1ee7f25f455dd4ae62f">
  <xsd:schema xmlns:xsd="http://www.w3.org/2001/XMLSchema" xmlns:xs="http://www.w3.org/2001/XMLSchema" xmlns:p="http://schemas.microsoft.com/office/2006/metadata/properties" xmlns:ns1="http://schemas.microsoft.com/sharepoint/v3" xmlns:ns2="131043b1-8f9e-465f-a465-38b982676ad2" xmlns:ns3="71c45134-43f8-48aa-bc70-b3ec8823bb39" targetNamespace="http://schemas.microsoft.com/office/2006/metadata/properties" ma:root="true" ma:fieldsID="7c266b36b0d56d960972d039d6dfd131" ns1:_="" ns2:_="" ns3:_="">
    <xsd:import namespace="http://schemas.microsoft.com/sharepoint/v3"/>
    <xsd:import namespace="131043b1-8f9e-465f-a465-38b982676ad2"/>
    <xsd:import namespace="71c45134-43f8-48aa-bc70-b3ec8823bb39"/>
    <xsd:element name="properties">
      <xsd:complexType>
        <xsd:sequence>
          <xsd:element name="documentManagement">
            <xsd:complexType>
              <xsd:all>
                <xsd:element ref="ns2:SharedWithUsers" minOccurs="0"/>
                <xsd:element ref="ns2:SharedWithDetails" minOccurs="0"/>
                <xsd:element ref="ns3:p235d0e7ec224c9caf6d90fb11684267" minOccurs="0"/>
                <xsd:element ref="ns2:TaxCatchAll" minOccurs="0"/>
                <xsd:element ref="ns3:Description0" minOccurs="0"/>
                <xsd:element ref="ns1:_ip_UnifiedCompliancePolicyProperties" minOccurs="0"/>
                <xsd:element ref="ns1:_ip_UnifiedCompliancePolicyUIAction" minOccurs="0"/>
                <xsd:element ref="ns3:SharePointBlobId" minOccurs="0"/>
                <xsd:element ref="ns3:SynctoCDN" minOccurs="0"/>
                <xsd:element ref="ns3:CDNUrl" minOccurs="0"/>
                <xsd:element ref="ns3:MediaServiceMetadata" minOccurs="0"/>
                <xsd:element ref="ns3:MediaServiceFastMetadata" minOccurs="0"/>
                <xsd:element ref="ns3:MediaServiceGenerationTime" minOccurs="0"/>
                <xsd:element ref="ns3:MediaServiceEventHashCode" minOccurs="0"/>
                <xsd:element ref="ns3:lcf76f155ced4ddcb4097134ff3c332f" minOccurs="0"/>
                <xsd:element ref="ns3:MediaServiceOCR" minOccurs="0"/>
                <xsd:element ref="ns3:MediaServiceObjectDetectorVersions" minOccurs="0"/>
                <xsd:element ref="ns3:MediaServiceSearchPropertie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1043b1-8f9e-465f-a465-38b982676a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0d7c23c2-68b3-4786-82b3-77823f0715c4}" ma:internalName="TaxCatchAll" ma:showField="CatchAllData" ma:web="131043b1-8f9e-465f-a465-38b982676ad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1c45134-43f8-48aa-bc70-b3ec8823bb39" elementFormDefault="qualified">
    <xsd:import namespace="http://schemas.microsoft.com/office/2006/documentManagement/types"/>
    <xsd:import namespace="http://schemas.microsoft.com/office/infopath/2007/PartnerControls"/>
    <xsd:element name="p235d0e7ec224c9caf6d90fb11684267" ma:index="11" nillable="true" ma:taxonomy="true" ma:internalName="p235d0e7ec224c9caf6d90fb11684267" ma:taxonomyFieldName="Scope" ma:displayName="Operations Scope" ma:readOnly="false" ma:default="" ma:fieldId="{9235d0e7-ec22-4c9c-af6d-90fb11684267}" ma:taxonomyMulti="true" ma:sspId="f916a397-da31-420f-908f-81ae8c5688c9" ma:termSetId="ea0687b3-c904-4658-bb65-52434b8576f9" ma:anchorId="00000000-0000-0000-0000-000000000000" ma:open="false" ma:isKeyword="false">
      <xsd:complexType>
        <xsd:sequence>
          <xsd:element ref="pc:Terms" minOccurs="0" maxOccurs="1"/>
        </xsd:sequence>
      </xsd:complexType>
    </xsd:element>
    <xsd:element name="Description0" ma:index="13" nillable="true" ma:displayName="Description" ma:format="Dropdown" ma:internalName="Description0">
      <xsd:simpleType>
        <xsd:restriction base="dms:Text">
          <xsd:maxLength value="255"/>
        </xsd:restriction>
      </xsd:simpleType>
    </xsd:element>
    <xsd:element name="SharePointBlobId" ma:index="16" nillable="true" ma:displayName="SharePointBlobId" ma:format="Dropdown" ma:internalName="SharePointBlobId">
      <xsd:simpleType>
        <xsd:restriction base="dms:Text">
          <xsd:maxLength value="255"/>
        </xsd:restriction>
      </xsd:simpleType>
    </xsd:element>
    <xsd:element name="SynctoCDN" ma:index="17" nillable="true" ma:displayName="Sync to CDN" ma:default="0" ma:format="Dropdown" ma:internalName="SynctoCDN">
      <xsd:simpleType>
        <xsd:restriction base="dms:Boolean"/>
      </xsd:simpleType>
    </xsd:element>
    <xsd:element name="CDNUrl" ma:index="18" nillable="true" ma:displayName="CDN Url" ma:description="Link to the copy of this file in the CDN" ma:format="Hyperlink" ma:internalName="CDNUrl">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916a397-da31-420f-908f-81ae8c5688c9" ma:termSetId="09814cd3-568e-fe90-9814-8d621ff8fb84" ma:anchorId="fba54fb3-c3e1-fe81-a776-ca4b69148c4d" ma:open="true" ma:isKeyword="false">
      <xsd:complexType>
        <xsd:sequence>
          <xsd:element ref="pc:Terms" minOccurs="0" maxOccurs="1"/>
        </xsd:sequence>
      </xsd:complexType>
    </xsd:element>
    <xsd:element name="MediaServiceOCR" ma:index="25" nillable="true" ma:displayName="Extracted Text" ma:internalName="MediaServiceOCR" ma:readOnly="true">
      <xsd:simpleType>
        <xsd:restriction base="dms:Note">
          <xsd:maxLength value="255"/>
        </xsd:restrictio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DateTaken" ma:index="28"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131043b1-8f9e-465f-a465-38b982676ad2" xsi:nil="true"/>
    <lcf76f155ced4ddcb4097134ff3c332f xmlns="71c45134-43f8-48aa-bc70-b3ec8823bb39">
      <Terms xmlns="http://schemas.microsoft.com/office/infopath/2007/PartnerControls"/>
    </lcf76f155ced4ddcb4097134ff3c332f>
    <SharedWithUsers xmlns="131043b1-8f9e-465f-a465-38b982676ad2">
      <UserInfo>
        <DisplayName>Garland Scott</DisplayName>
        <AccountId>14</AccountId>
        <AccountType/>
      </UserInfo>
    </SharedWithUsers>
    <CDNUrl xmlns="71c45134-43f8-48aa-bc70-b3ec8823bb39">
      <Url xsi:nil="true"/>
      <Description xsi:nil="true"/>
    </CDNUrl>
    <p235d0e7ec224c9caf6d90fb11684267 xmlns="71c45134-43f8-48aa-bc70-b3ec8823bb39">
      <Terms xmlns="http://schemas.microsoft.com/office/infopath/2007/PartnerControls"/>
    </p235d0e7ec224c9caf6d90fb11684267>
    <Description0 xmlns="71c45134-43f8-48aa-bc70-b3ec8823bb39" xsi:nil="true"/>
    <SharePointBlobId xmlns="71c45134-43f8-48aa-bc70-b3ec8823bb39" xsi:nil="true"/>
    <SynctoCDN xmlns="71c45134-43f8-48aa-bc70-b3ec8823bb39">true</SynctoCDN>
  </documentManagement>
</p:properties>
</file>

<file path=customXml/itemProps1.xml><?xml version="1.0" encoding="utf-8"?>
<ds:datastoreItem xmlns:ds="http://schemas.openxmlformats.org/officeDocument/2006/customXml" ds:itemID="{6460FA8A-AEF1-4F19-805A-DDFD3F7FE626}"/>
</file>

<file path=customXml/itemProps2.xml><?xml version="1.0" encoding="utf-8"?>
<ds:datastoreItem xmlns:ds="http://schemas.openxmlformats.org/officeDocument/2006/customXml" ds:itemID="{40A51DEE-925F-48A0-81D2-E84087957555}">
  <ds:schemaRefs>
    <ds:schemaRef ds:uri="http://schemas.microsoft.com/sharepoint/v3/contenttype/forms"/>
  </ds:schemaRefs>
</ds:datastoreItem>
</file>

<file path=customXml/itemProps3.xml><?xml version="1.0" encoding="utf-8"?>
<ds:datastoreItem xmlns:ds="http://schemas.openxmlformats.org/officeDocument/2006/customXml" ds:itemID="{C823AD29-4D72-40F0-A7EF-B18E4494AE21}">
  <ds:schemaRefs>
    <ds:schemaRef ds:uri="a67148f6-f13c-45da-8fee-cd6def3dc1c8"/>
    <ds:schemaRef ds:uri="dd309d93-3d1e-4e8a-9418-fd753b3346b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3397</Words>
  <Application>Microsoft Office PowerPoint</Application>
  <PresentationFormat>Widescreen</PresentationFormat>
  <Paragraphs>439</Paragraphs>
  <Slides>43</Slides>
  <Notes>16</Notes>
  <HiddenSlides>0</HiddenSlides>
  <MMClips>0</MMClips>
  <ScaleCrop>false</ScaleCrop>
  <HeadingPairs>
    <vt:vector size="6" baseType="variant">
      <vt:variant>
        <vt:lpstr>Fonts Used</vt:lpstr>
      </vt:variant>
      <vt:variant>
        <vt:i4>20</vt:i4>
      </vt:variant>
      <vt:variant>
        <vt:lpstr>Theme</vt:lpstr>
      </vt:variant>
      <vt:variant>
        <vt:i4>5</vt:i4>
      </vt:variant>
      <vt:variant>
        <vt:lpstr>Slide Titles</vt:lpstr>
      </vt:variant>
      <vt:variant>
        <vt:i4>43</vt:i4>
      </vt:variant>
    </vt:vector>
  </HeadingPairs>
  <TitlesOfParts>
    <vt:vector size="68" baseType="lpstr">
      <vt:lpstr>Abadi</vt:lpstr>
      <vt:lpstr>Arial</vt:lpstr>
      <vt:lpstr>Calibri</vt:lpstr>
      <vt:lpstr>Calibri Light</vt:lpstr>
      <vt:lpstr>Candara</vt:lpstr>
      <vt:lpstr>Copperplate Gothic Light</vt:lpstr>
      <vt:lpstr>Eras Bold ITC</vt:lpstr>
      <vt:lpstr>Eras Medium ITC</vt:lpstr>
      <vt:lpstr>Google Sans</vt:lpstr>
      <vt:lpstr>Open Sans</vt:lpstr>
      <vt:lpstr>Rage Italic</vt:lpstr>
      <vt:lpstr>Rockwell</vt:lpstr>
      <vt:lpstr>Segoe UI</vt:lpstr>
      <vt:lpstr>Segoe UI Black</vt:lpstr>
      <vt:lpstr>Segoe UI Semibold</vt:lpstr>
      <vt:lpstr>Segoe UI Semilight</vt:lpstr>
      <vt:lpstr>Times New Roman</vt:lpstr>
      <vt:lpstr>Wingdings</vt:lpstr>
      <vt:lpstr>Wingdings 2</vt:lpstr>
      <vt:lpstr>Wingdings 3</vt:lpstr>
      <vt:lpstr>2024 SEM Theme</vt:lpstr>
      <vt:lpstr>SEM Wealth Theme</vt:lpstr>
      <vt:lpstr>New Slides</vt:lpstr>
      <vt:lpstr>Cornerstone</vt:lpstr>
      <vt:lpstr>New Slides</vt:lpstr>
      <vt:lpstr>Not another forecast webinar</vt:lpstr>
      <vt:lpstr>Not another forecast webinar</vt:lpstr>
      <vt:lpstr>2025 Agenda</vt:lpstr>
      <vt:lpstr>PowerPoint Presentation</vt:lpstr>
      <vt:lpstr>Inauguration Day Executive Orders </vt:lpstr>
      <vt:lpstr>Tariffs</vt:lpstr>
      <vt:lpstr>Did 2018-2024 Tariffs held trade deficit?</vt:lpstr>
      <vt:lpstr>Other Polices</vt:lpstr>
      <vt:lpstr>Who is going to work?</vt:lpstr>
      <vt:lpstr>Did “Biden” boost production?</vt:lpstr>
      <vt:lpstr>Did tax cuts help?</vt:lpstr>
      <vt:lpstr>What about DOGE?</vt:lpstr>
      <vt:lpstr>Do we need DOGE?</vt:lpstr>
      <vt:lpstr>Where can DOGE cut waste?</vt:lpstr>
      <vt:lpstr>Where can DOGE cut waste?</vt:lpstr>
      <vt:lpstr>Where can DOGE cut waste?</vt:lpstr>
      <vt:lpstr>Where can DOGE cut waste?</vt:lpstr>
      <vt:lpstr>Understanding the Potential GDP Equation</vt:lpstr>
      <vt:lpstr>What could go wrong in 2025?</vt:lpstr>
      <vt:lpstr>Economic indicators are mixed </vt:lpstr>
      <vt:lpstr>Will inflation continue to drop?</vt:lpstr>
      <vt:lpstr>When will excesses be removed?</vt:lpstr>
      <vt:lpstr>SEM’s 2025 Gameplan</vt:lpstr>
      <vt:lpstr>Why use a Behavioral Approach?</vt:lpstr>
      <vt:lpstr>Understanding Human Behavior</vt:lpstr>
      <vt:lpstr>Process in Motion – Allocations as of 12/31/2024</vt:lpstr>
      <vt:lpstr>A Behavioral Portfolio Approach</vt:lpstr>
      <vt:lpstr>United we stand, divided we fall?</vt:lpstr>
      <vt:lpstr>PowerPoint Presentation</vt:lpstr>
      <vt:lpstr>QUESTIONS?</vt:lpstr>
      <vt:lpstr>What the President Can &amp; Cannot Do</vt:lpstr>
      <vt:lpstr>Independents control the vote</vt:lpstr>
      <vt:lpstr>QUESTIONS?</vt:lpstr>
      <vt:lpstr>History of tax rates</vt:lpstr>
      <vt:lpstr>QUESTIONS?</vt:lpstr>
      <vt:lpstr>Short &amp; Long-Term Interest Rates</vt:lpstr>
      <vt:lpstr>QUESTIONS?</vt:lpstr>
      <vt:lpstr>Lessons from Microsoft “anti-trust” cases</vt:lpstr>
      <vt:lpstr>QUESTIONS?</vt:lpstr>
      <vt:lpstr>Beware the Trade War Part II</vt:lpstr>
      <vt:lpstr>QUESTIONS?</vt:lpstr>
      <vt:lpstr>SEM Wealth Management</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Behavioral Approach to Investing</dc:title>
  <dc:creator>Jeffrey Hybiak</dc:creator>
  <cp:lastModifiedBy>Courtney Dent</cp:lastModifiedBy>
  <cp:revision>2</cp:revision>
  <dcterms:created xsi:type="dcterms:W3CDTF">2020-03-10T16:53:50Z</dcterms:created>
  <dcterms:modified xsi:type="dcterms:W3CDTF">2025-01-17T18:12:22Z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0x01010094EAE81563AAD44490DB3D94772035E6</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Scope">
    <vt:lpwstr/>
  </property>
</Properties>
</file>